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3" r:id="rId5"/>
    <p:sldId id="260" r:id="rId6"/>
    <p:sldId id="261" r:id="rId7"/>
    <p:sldId id="262" r:id="rId8"/>
    <p:sldId id="273" r:id="rId9"/>
    <p:sldId id="268" r:id="rId10"/>
    <p:sldId id="274" r:id="rId11"/>
    <p:sldId id="276" r:id="rId12"/>
    <p:sldId id="277" r:id="rId13"/>
    <p:sldId id="269" r:id="rId14"/>
    <p:sldId id="278" r:id="rId15"/>
    <p:sldId id="279" r:id="rId16"/>
    <p:sldId id="280" r:id="rId17"/>
    <p:sldId id="281" r:id="rId18"/>
    <p:sldId id="282" r:id="rId19"/>
    <p:sldId id="283" r:id="rId20"/>
    <p:sldId id="284" r:id="rId21"/>
    <p:sldId id="285" r:id="rId22"/>
    <p:sldId id="287" r:id="rId23"/>
    <p:sldId id="288" r:id="rId24"/>
    <p:sldId id="289" r:id="rId25"/>
    <p:sldId id="290" r:id="rId26"/>
    <p:sldId id="292" r:id="rId27"/>
    <p:sldId id="293" r:id="rId28"/>
    <p:sldId id="291" r:id="rId29"/>
    <p:sldId id="294" r:id="rId30"/>
    <p:sldId id="270" r:id="rId31"/>
    <p:sldId id="271" r:id="rId3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C6201"/>
    <a:srgbClr val="262626"/>
    <a:srgbClr val="482600"/>
    <a:srgbClr val="FEA038"/>
    <a:srgbClr val="8E4A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11" autoAdjust="0"/>
    <p:restoredTop sz="94345" autoAdjust="0"/>
  </p:normalViewPr>
  <p:slideViewPr>
    <p:cSldViewPr snapToGrid="0">
      <p:cViewPr varScale="1">
        <p:scale>
          <a:sx n="107" d="100"/>
          <a:sy n="107" d="100"/>
        </p:scale>
        <p:origin x="57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DFFDBE-6047-14D4-7392-02233235B9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1E789FA-76A5-A11B-C8D0-F494F975E2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B477F3D-0693-9FD0-50C2-7B4AEC6CCD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FC2A78-2D20-42C0-B4A5-C4F495B8721D}" type="datetimeFigureOut">
              <a:rPr lang="ko-KR" altLang="en-US" smtClean="0"/>
              <a:t>2023-05-07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A131352-A951-F04C-17B6-AF6E57FEBA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57E59A7-1BB9-1B73-4735-8FE78A0830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66C49B-B09C-49CD-9D0A-0548709182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50655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062BA2-D29B-1474-F46E-D7705A21F3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B9CB4F8-EA92-2481-4615-8B0AEB3668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47A444-E01E-D5A6-BF04-2A71AF074F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FC2A78-2D20-42C0-B4A5-C4F495B8721D}" type="datetimeFigureOut">
              <a:rPr lang="ko-KR" altLang="en-US" smtClean="0"/>
              <a:t>2023-05-07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E46B681-56DB-87CE-2E32-F6B850D6D3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34A20A1-B09D-4B29-F67B-20722002FA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66C49B-B09C-49CD-9D0A-0548709182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57466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05EAB2E-34D3-30C3-5050-83FDB24A130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F496B32-9C1C-4EAC-8D1F-A948233386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108A932-1683-1301-F804-A9E5B1D23F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FC2A78-2D20-42C0-B4A5-C4F495B8721D}" type="datetimeFigureOut">
              <a:rPr lang="ko-KR" altLang="en-US" smtClean="0"/>
              <a:t>2023-05-07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9C82B57-B246-2F89-EB06-5720320F8E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0D04BA-6587-CE7F-C142-6A88A46596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66C49B-B09C-49CD-9D0A-0548709182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22830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E3B604-C6D4-36C2-8D19-CEB5A997D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657CE8B-DD6B-3A17-190B-D0FCB74168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279AD44-D73A-31BB-2B10-2F4ABADCDC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FC2A78-2D20-42C0-B4A5-C4F495B8721D}" type="datetimeFigureOut">
              <a:rPr lang="ko-KR" altLang="en-US" smtClean="0"/>
              <a:t>2023-05-07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BA7DB4-0F48-71B1-5C47-B3663150AC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7267EF2-942C-E06B-6C4A-35638BBB9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66C49B-B09C-49CD-9D0A-0548709182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7659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402DBA-4B48-FA0B-4C87-8194E9F9D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54633AB-9B88-DBB8-A6F5-8FACD6F74E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3A5E6B1-FBAF-5695-FD20-9289695C57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FC2A78-2D20-42C0-B4A5-C4F495B8721D}" type="datetimeFigureOut">
              <a:rPr lang="ko-KR" altLang="en-US" smtClean="0"/>
              <a:t>2023-05-07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27486CC-68C9-6537-483F-270C58A96E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4180DE9-551E-ECF0-6588-B4E12CF624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66C49B-B09C-49CD-9D0A-0548709182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70113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F979CF-F378-2F86-B97A-2D9C649E9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7D994EB-A945-CDD7-28AA-99070392BF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A11DC6C-97DD-0BD2-48B1-43EAAC6BCD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3936F5C-D5CD-28D1-CE04-259C9E870A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FC2A78-2D20-42C0-B4A5-C4F495B8721D}" type="datetimeFigureOut">
              <a:rPr lang="ko-KR" altLang="en-US" smtClean="0"/>
              <a:t>2023-05-07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53E2484-163F-6C42-1FCF-F23405D81B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CEBF759-D006-ABDB-C55A-3B2CFF62A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66C49B-B09C-49CD-9D0A-0548709182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2613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C95185-CD61-4E67-4BC2-8C9C2EF4A1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E63A913-0CA6-2FB9-5932-42C05DBD62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21E4AD8-5B25-26BE-2A1B-C9CD663E89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A54F6-F5E4-DE2F-EB1E-2F5B0D5F71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6F518A8-8DE7-F290-9531-66394B4342D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2D6C671-EDAB-0906-0DB9-7252600062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FC2A78-2D20-42C0-B4A5-C4F495B8721D}" type="datetimeFigureOut">
              <a:rPr lang="ko-KR" altLang="en-US" smtClean="0"/>
              <a:t>2023-05-07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126FDDB-770C-3C19-73DC-6259A5A923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4BAD1EA-CA38-7B51-ACEF-088DDB130B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66C49B-B09C-49CD-9D0A-0548709182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81240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B0B7E0-4AFB-F2E6-B71B-248E2149D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5F3CBDD-DE43-5827-7A22-51BA6C3B2C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FC2A78-2D20-42C0-B4A5-C4F495B8721D}" type="datetimeFigureOut">
              <a:rPr lang="ko-KR" altLang="en-US" smtClean="0"/>
              <a:t>2023-05-07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50E4FAE-0363-79D3-6B65-C8EF009CCD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D7223F2-B236-3DFD-4E03-081C694B25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66C49B-B09C-49CD-9D0A-0548709182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43765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A95A753-4D07-C14F-2C2E-D8609E911B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FC2A78-2D20-42C0-B4A5-C4F495B8721D}" type="datetimeFigureOut">
              <a:rPr lang="ko-KR" altLang="en-US" smtClean="0"/>
              <a:t>2023-05-07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1EED07D-9DF9-FA31-0C8F-542CC08B55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87A249E-5EB1-A712-4486-32ED87E1C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66C49B-B09C-49CD-9D0A-0548709182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42942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A7B0E3-5BAC-5EAB-A81A-F02779D11F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61DFCBA-C76A-14C2-A397-13B95E696A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BB10DE3-9170-5665-1564-5BFBBF2C1E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4ED92B2-0AA0-C4D6-D775-47EAE31132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FC2A78-2D20-42C0-B4A5-C4F495B8721D}" type="datetimeFigureOut">
              <a:rPr lang="ko-KR" altLang="en-US" smtClean="0"/>
              <a:t>2023-05-07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87EE3E1-74E4-2E18-7649-0E7F81686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E50184D-666C-2A5F-2A84-B2D2259BBD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66C49B-B09C-49CD-9D0A-0548709182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26147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52B7E9-41E6-B848-966F-EE97DC6042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75A98E8-1244-60ED-8A54-F2E19B423F2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54900DF-9106-7A70-1CA9-5DFC44FD1A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31B8131-A3B6-683D-5E4C-C8769D9658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FC2A78-2D20-42C0-B4A5-C4F495B8721D}" type="datetimeFigureOut">
              <a:rPr lang="ko-KR" altLang="en-US" smtClean="0"/>
              <a:t>2023-05-07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4FD9426-7403-DD48-AFBB-96D12C3701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8ED329F-4DCD-D4AB-C709-BAFA263D6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66C49B-B09C-49CD-9D0A-0548709182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13040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B8CF0A5-B32C-5954-A176-4402BCF34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AD9E017-7D1A-E911-BD57-723129AF96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0ABDD38-F36A-F65A-5B7F-92BA8D84AC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FC2A78-2D20-42C0-B4A5-C4F495B8721D}" type="datetimeFigureOut">
              <a:rPr lang="ko-KR" altLang="en-US" smtClean="0"/>
              <a:t>2023-05-07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56E2DEE-23B9-67D7-0F40-C5A5D3939D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AB30AC-09D4-8E46-B56F-F6023C148E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66C49B-B09C-49CD-9D0A-0548709182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43433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8BEB5CF-3ADC-C75E-162C-5A4532A8A7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92504"/>
            <a:ext cx="12192000" cy="7050504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020BEB20-D73B-F5FE-57E3-BB0DA76E29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5295" y="479846"/>
            <a:ext cx="4840705" cy="2081463"/>
          </a:xfrm>
        </p:spPr>
        <p:txBody>
          <a:bodyPr>
            <a:noAutofit/>
          </a:bodyPr>
          <a:lstStyle/>
          <a:p>
            <a:pPr algn="l"/>
            <a:r>
              <a:rPr lang="en-US" altLang="ko-KR" sz="8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 panose="020B0502040204020203" pitchFamily="34" charset="0"/>
                <a:ea typeface="Noto Sans CJK KR Medium" panose="020B0600000000000000" pitchFamily="34" charset="-127"/>
                <a:cs typeface="Aharoni" panose="02010803020104030203" pitchFamily="2" charset="-79"/>
              </a:rPr>
              <a:t>DRINK IT</a:t>
            </a:r>
            <a:br>
              <a:rPr lang="en-US" altLang="ko-KR" sz="8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 panose="020B0502040204020203" pitchFamily="34" charset="0"/>
                <a:ea typeface="Noto Sans CJK KR Medium" panose="020B0600000000000000" pitchFamily="34" charset="-127"/>
                <a:cs typeface="Aharoni" panose="02010803020104030203" pitchFamily="2" charset="-79"/>
              </a:rPr>
            </a:br>
            <a:r>
              <a:rPr lang="en-US" altLang="ko-KR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 panose="020B0502040204020203" pitchFamily="34" charset="0"/>
                <a:ea typeface="Noto Sans CJK KR Medium" panose="020B0600000000000000" pitchFamily="34" charset="-127"/>
                <a:cs typeface="Aharoni" panose="02010803020104030203" pitchFamily="2" charset="-79"/>
              </a:rPr>
              <a:t>LIQUOR SALES PLATFORM</a:t>
            </a:r>
            <a:endParaRPr lang="ko-KR" altLang="en-US" sz="3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SemiBold SemiConden" panose="020B0502040204020203" pitchFamily="34" charset="0"/>
              <a:ea typeface="Noto Sans CJK KR Medium" panose="020B0600000000000000" pitchFamily="34" charset="-127"/>
              <a:cs typeface="Aharoni" panose="02010803020104030203" pitchFamily="2" charset="-79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9372A34-D650-623B-AC36-5C3D058AF4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6556" y="4235732"/>
            <a:ext cx="4503821" cy="1781384"/>
          </a:xfrm>
        </p:spPr>
        <p:txBody>
          <a:bodyPr>
            <a:normAutofit lnSpcReduction="10000"/>
          </a:bodyPr>
          <a:lstStyle/>
          <a:p>
            <a:pPr algn="l"/>
            <a:r>
              <a:rPr lang="en-US" altLang="ko-KR" dirty="0">
                <a:solidFill>
                  <a:srgbClr val="BC620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 panose="020B0502040204020203" pitchFamily="34" charset="0"/>
              </a:rPr>
              <a:t>Project Team 14</a:t>
            </a:r>
          </a:p>
          <a:p>
            <a:pPr algn="l"/>
            <a:r>
              <a:rPr lang="en-US" altLang="ko-KR" sz="2800" dirty="0">
                <a:solidFill>
                  <a:srgbClr val="FEA03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 panose="020B0502040204020203" pitchFamily="34" charset="0"/>
              </a:rPr>
              <a:t>DRUNKEN DEVELOPER</a:t>
            </a:r>
          </a:p>
          <a:p>
            <a:pPr algn="l"/>
            <a:r>
              <a:rPr lang="en-US" altLang="ko-KR" dirty="0">
                <a:solidFill>
                  <a:srgbClr val="BC620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 panose="020B0502040204020203" pitchFamily="34" charset="0"/>
              </a:rPr>
              <a:t>Team leader : </a:t>
            </a:r>
            <a:r>
              <a:rPr lang="ko-KR" altLang="en-US" dirty="0" err="1">
                <a:solidFill>
                  <a:srgbClr val="BC620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이민욱</a:t>
            </a:r>
            <a:endParaRPr lang="en-US" altLang="ko-KR" dirty="0">
              <a:solidFill>
                <a:srgbClr val="BC620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pPr algn="l"/>
            <a:r>
              <a:rPr lang="en-US" altLang="ko-KR" dirty="0">
                <a:solidFill>
                  <a:srgbClr val="BC620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 panose="020B0502040204020203" pitchFamily="34" charset="0"/>
              </a:rPr>
              <a:t>Team members: </a:t>
            </a:r>
            <a:r>
              <a:rPr lang="ko-KR" altLang="en-US" dirty="0">
                <a:solidFill>
                  <a:srgbClr val="BC620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서유영</a:t>
            </a:r>
            <a:r>
              <a:rPr lang="en-US" altLang="ko-KR" dirty="0">
                <a:solidFill>
                  <a:srgbClr val="BC620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, </a:t>
            </a:r>
            <a:r>
              <a:rPr lang="ko-KR" altLang="en-US" dirty="0" err="1">
                <a:solidFill>
                  <a:srgbClr val="BC620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홍순혁</a:t>
            </a:r>
            <a:endParaRPr lang="en-US" altLang="ko-KR" dirty="0">
              <a:solidFill>
                <a:srgbClr val="BC620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880093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id="{8DD6BC7E-E12E-BE4F-6970-ADFC3CEDF671}"/>
              </a:ext>
            </a:extLst>
          </p:cNvPr>
          <p:cNvSpPr txBox="1">
            <a:spLocks/>
          </p:cNvSpPr>
          <p:nvPr/>
        </p:nvSpPr>
        <p:spPr>
          <a:xfrm>
            <a:off x="10425362" y="167026"/>
            <a:ext cx="1564106" cy="55486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 panose="020B0502040204020203" pitchFamily="34" charset="0"/>
                <a:ea typeface="Noto Sans CJK KR Medium" panose="020B0600000000000000" pitchFamily="34" charset="-127"/>
                <a:cs typeface="Aharoni" panose="02010803020104030203" pitchFamily="2" charset="-79"/>
              </a:rPr>
              <a:t>DRINK IT</a:t>
            </a:r>
            <a:endParaRPr lang="ko-KR" altLang="en-US" sz="3200" dirty="0">
              <a:solidFill>
                <a:schemeClr val="bg1">
                  <a:lumMod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SemiBold SemiConden" panose="020B0502040204020203" pitchFamily="34" charset="0"/>
              <a:ea typeface="Noto Sans CJK KR Medium" panose="020B0600000000000000" pitchFamily="34" charset="-127"/>
              <a:cs typeface="Aharoni" panose="02010803020104030203" pitchFamily="2" charset="-79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6145FDB-617A-A2E7-259B-ED11E5923E43}"/>
              </a:ext>
            </a:extLst>
          </p:cNvPr>
          <p:cNvSpPr/>
          <p:nvPr/>
        </p:nvSpPr>
        <p:spPr>
          <a:xfrm>
            <a:off x="440808" y="403281"/>
            <a:ext cx="1056599" cy="417310"/>
          </a:xfrm>
          <a:prstGeom prst="rect">
            <a:avLst/>
          </a:prstGeom>
          <a:solidFill>
            <a:srgbClr val="BC62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 panose="020B0502040204020203" pitchFamily="34" charset="0"/>
                <a:ea typeface="Noto Sans CJK KR Medium" panose="020B0600000000000000" pitchFamily="34" charset="-127"/>
                <a:cs typeface="Aharoni" panose="02010803020104030203" pitchFamily="2" charset="-79"/>
              </a:rPr>
              <a:t>Accounts</a:t>
            </a:r>
            <a:endParaRPr lang="ko-KR" altLang="en-US" dirty="0">
              <a:solidFill>
                <a:schemeClr val="bg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6EA9BCA-3CC4-5B5F-1F62-829324CEC2EC}"/>
              </a:ext>
            </a:extLst>
          </p:cNvPr>
          <p:cNvSpPr/>
          <p:nvPr/>
        </p:nvSpPr>
        <p:spPr>
          <a:xfrm>
            <a:off x="1591878" y="403281"/>
            <a:ext cx="881297" cy="417310"/>
          </a:xfrm>
          <a:prstGeom prst="rect">
            <a:avLst/>
          </a:prstGeom>
          <a:solidFill>
            <a:srgbClr val="482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 panose="020B0502040204020203" pitchFamily="34" charset="0"/>
                <a:ea typeface="Noto Sans CJK KR Medium" panose="020B0600000000000000" pitchFamily="34" charset="-127"/>
                <a:cs typeface="Aharoni" panose="02010803020104030203" pitchFamily="2" charset="-79"/>
              </a:rPr>
              <a:t>Update</a:t>
            </a:r>
            <a:endParaRPr lang="ko-KR" altLang="en-US" dirty="0">
              <a:solidFill>
                <a:schemeClr val="bg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4167AC9-0A28-BBED-B38F-21DF728CDC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0931" y="963496"/>
            <a:ext cx="2890138" cy="5526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7269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id="{8DD6BC7E-E12E-BE4F-6970-ADFC3CEDF671}"/>
              </a:ext>
            </a:extLst>
          </p:cNvPr>
          <p:cNvSpPr txBox="1">
            <a:spLocks/>
          </p:cNvSpPr>
          <p:nvPr/>
        </p:nvSpPr>
        <p:spPr>
          <a:xfrm>
            <a:off x="10425362" y="167026"/>
            <a:ext cx="1564106" cy="55486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 panose="020B0502040204020203" pitchFamily="34" charset="0"/>
                <a:ea typeface="Noto Sans CJK KR Medium" panose="020B0600000000000000" pitchFamily="34" charset="-127"/>
                <a:cs typeface="Aharoni" panose="02010803020104030203" pitchFamily="2" charset="-79"/>
              </a:rPr>
              <a:t>DRINK IT</a:t>
            </a:r>
            <a:endParaRPr lang="ko-KR" altLang="en-US" sz="3200" dirty="0">
              <a:solidFill>
                <a:schemeClr val="bg1">
                  <a:lumMod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SemiBold SemiConden" panose="020B0502040204020203" pitchFamily="34" charset="0"/>
              <a:ea typeface="Noto Sans CJK KR Medium" panose="020B0600000000000000" pitchFamily="34" charset="-127"/>
              <a:cs typeface="Aharoni" panose="02010803020104030203" pitchFamily="2" charset="-79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6145FDB-617A-A2E7-259B-ED11E5923E43}"/>
              </a:ext>
            </a:extLst>
          </p:cNvPr>
          <p:cNvSpPr/>
          <p:nvPr/>
        </p:nvSpPr>
        <p:spPr>
          <a:xfrm>
            <a:off x="440808" y="403281"/>
            <a:ext cx="1056599" cy="417310"/>
          </a:xfrm>
          <a:prstGeom prst="rect">
            <a:avLst/>
          </a:prstGeom>
          <a:solidFill>
            <a:srgbClr val="BC62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 panose="020B0502040204020203" pitchFamily="34" charset="0"/>
                <a:ea typeface="Noto Sans CJK KR Medium" panose="020B0600000000000000" pitchFamily="34" charset="-127"/>
                <a:cs typeface="Aharoni" panose="02010803020104030203" pitchFamily="2" charset="-79"/>
              </a:rPr>
              <a:t>Accounts</a:t>
            </a:r>
            <a:endParaRPr lang="ko-KR" altLang="en-US" dirty="0">
              <a:solidFill>
                <a:schemeClr val="bg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6EA9BCA-3CC4-5B5F-1F62-829324CEC2EC}"/>
              </a:ext>
            </a:extLst>
          </p:cNvPr>
          <p:cNvSpPr/>
          <p:nvPr/>
        </p:nvSpPr>
        <p:spPr>
          <a:xfrm>
            <a:off x="1591878" y="403281"/>
            <a:ext cx="1102227" cy="417310"/>
          </a:xfrm>
          <a:prstGeom prst="rect">
            <a:avLst/>
          </a:prstGeom>
          <a:solidFill>
            <a:srgbClr val="482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 panose="020B0502040204020203" pitchFamily="34" charset="0"/>
                <a:ea typeface="Noto Sans CJK KR Medium" panose="020B0600000000000000" pitchFamily="34" charset="-127"/>
                <a:cs typeface="Aharoni" panose="02010803020104030203" pitchFamily="2" charset="-79"/>
              </a:rPr>
              <a:t>Password</a:t>
            </a:r>
            <a:endParaRPr lang="ko-KR" altLang="en-US" dirty="0">
              <a:solidFill>
                <a:schemeClr val="bg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8BFF171-725E-6164-1548-B23C842231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576" y="1819050"/>
            <a:ext cx="3200847" cy="3219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0677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id="{8DD6BC7E-E12E-BE4F-6970-ADFC3CEDF671}"/>
              </a:ext>
            </a:extLst>
          </p:cNvPr>
          <p:cNvSpPr txBox="1">
            <a:spLocks/>
          </p:cNvSpPr>
          <p:nvPr/>
        </p:nvSpPr>
        <p:spPr>
          <a:xfrm>
            <a:off x="10425362" y="167026"/>
            <a:ext cx="1564106" cy="55486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 panose="020B0502040204020203" pitchFamily="34" charset="0"/>
                <a:ea typeface="Noto Sans CJK KR Medium" panose="020B0600000000000000" pitchFamily="34" charset="-127"/>
                <a:cs typeface="Aharoni" panose="02010803020104030203" pitchFamily="2" charset="-79"/>
              </a:rPr>
              <a:t>DRINK IT</a:t>
            </a:r>
            <a:endParaRPr lang="ko-KR" altLang="en-US" sz="3200" dirty="0">
              <a:solidFill>
                <a:schemeClr val="bg1">
                  <a:lumMod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SemiBold SemiConden" panose="020B0502040204020203" pitchFamily="34" charset="0"/>
              <a:ea typeface="Noto Sans CJK KR Medium" panose="020B0600000000000000" pitchFamily="34" charset="-127"/>
              <a:cs typeface="Aharoni" panose="02010803020104030203" pitchFamily="2" charset="-79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E41495A-3627-4AD8-E766-D82A5BA59C54}"/>
              </a:ext>
            </a:extLst>
          </p:cNvPr>
          <p:cNvSpPr/>
          <p:nvPr/>
        </p:nvSpPr>
        <p:spPr>
          <a:xfrm>
            <a:off x="440808" y="403281"/>
            <a:ext cx="1056599" cy="417310"/>
          </a:xfrm>
          <a:prstGeom prst="rect">
            <a:avLst/>
          </a:prstGeom>
          <a:solidFill>
            <a:srgbClr val="BC62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 panose="020B0502040204020203" pitchFamily="34" charset="0"/>
                <a:ea typeface="Noto Sans CJK KR Medium" panose="020B0600000000000000" pitchFamily="34" charset="-127"/>
                <a:cs typeface="Aharoni" panose="02010803020104030203" pitchFamily="2" charset="-79"/>
              </a:rPr>
              <a:t>Accounts</a:t>
            </a:r>
            <a:endParaRPr lang="ko-KR" altLang="en-US" dirty="0">
              <a:solidFill>
                <a:schemeClr val="bg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9269F86-D618-F04E-0F2B-3FD50DA94A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998499"/>
            <a:ext cx="6858000" cy="545622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32E86EA-DF06-491A-99CE-6A32914EAE33}"/>
              </a:ext>
            </a:extLst>
          </p:cNvPr>
          <p:cNvSpPr/>
          <p:nvPr/>
        </p:nvSpPr>
        <p:spPr>
          <a:xfrm>
            <a:off x="1591878" y="403281"/>
            <a:ext cx="1456122" cy="417310"/>
          </a:xfrm>
          <a:prstGeom prst="rect">
            <a:avLst/>
          </a:prstGeom>
          <a:solidFill>
            <a:srgbClr val="482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 panose="020B0502040204020203" pitchFamily="34" charset="0"/>
                <a:ea typeface="Noto Sans CJK KR Medium" panose="020B0600000000000000" pitchFamily="34" charset="-127"/>
                <a:cs typeface="Aharoni" panose="02010803020104030203" pitchFamily="2" charset="-79"/>
              </a:rPr>
              <a:t>Mypage</a:t>
            </a:r>
            <a:r>
              <a:rPr lang="en-US" altLang="ko-K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 panose="020B0502040204020203" pitchFamily="34" charset="0"/>
                <a:ea typeface="Noto Sans CJK KR Medium" panose="020B0600000000000000" pitchFamily="34" charset="-127"/>
                <a:cs typeface="Aharoni" panose="02010803020104030203" pitchFamily="2" charset="-79"/>
              </a:rPr>
              <a:t>/Like</a:t>
            </a:r>
            <a:endParaRPr lang="ko-KR" altLang="en-US" dirty="0">
              <a:solidFill>
                <a:schemeClr val="bg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37590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id="{8DD6BC7E-E12E-BE4F-6970-ADFC3CEDF671}"/>
              </a:ext>
            </a:extLst>
          </p:cNvPr>
          <p:cNvSpPr txBox="1">
            <a:spLocks/>
          </p:cNvSpPr>
          <p:nvPr/>
        </p:nvSpPr>
        <p:spPr>
          <a:xfrm>
            <a:off x="10425362" y="167026"/>
            <a:ext cx="1564106" cy="55486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 panose="020B0502040204020203" pitchFamily="34" charset="0"/>
                <a:ea typeface="Noto Sans CJK KR Medium" panose="020B0600000000000000" pitchFamily="34" charset="-127"/>
                <a:cs typeface="Aharoni" panose="02010803020104030203" pitchFamily="2" charset="-79"/>
              </a:rPr>
              <a:t>DRINK IT</a:t>
            </a:r>
            <a:endParaRPr lang="ko-KR" altLang="en-US" sz="3200" dirty="0">
              <a:solidFill>
                <a:schemeClr val="bg1">
                  <a:lumMod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SemiBold SemiConden" panose="020B0502040204020203" pitchFamily="34" charset="0"/>
              <a:ea typeface="Noto Sans CJK KR Medium" panose="020B0600000000000000" pitchFamily="34" charset="-127"/>
              <a:cs typeface="Aharoni" panose="02010803020104030203" pitchFamily="2" charset="-79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E41495A-3627-4AD8-E766-D82A5BA59C54}"/>
              </a:ext>
            </a:extLst>
          </p:cNvPr>
          <p:cNvSpPr/>
          <p:nvPr/>
        </p:nvSpPr>
        <p:spPr>
          <a:xfrm>
            <a:off x="440808" y="403281"/>
            <a:ext cx="1056599" cy="417310"/>
          </a:xfrm>
          <a:prstGeom prst="rect">
            <a:avLst/>
          </a:prstGeom>
          <a:solidFill>
            <a:srgbClr val="BC62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 panose="020B0502040204020203" pitchFamily="34" charset="0"/>
                <a:ea typeface="Noto Sans CJK KR Medium" panose="020B0600000000000000" pitchFamily="34" charset="-127"/>
                <a:cs typeface="Aharoni" panose="02010803020104030203" pitchFamily="2" charset="-79"/>
              </a:rPr>
              <a:t>Accounts</a:t>
            </a:r>
            <a:endParaRPr lang="ko-KR" altLang="en-US" dirty="0">
              <a:solidFill>
                <a:schemeClr val="bg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9F8F7848-3B2B-78D3-B091-50F9D4E04C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1287" y="953894"/>
            <a:ext cx="6829425" cy="5500825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CE7F3BAC-D73F-BA63-4B04-87D53381693D}"/>
              </a:ext>
            </a:extLst>
          </p:cNvPr>
          <p:cNvSpPr/>
          <p:nvPr/>
        </p:nvSpPr>
        <p:spPr>
          <a:xfrm>
            <a:off x="1591877" y="403281"/>
            <a:ext cx="1931907" cy="417310"/>
          </a:xfrm>
          <a:prstGeom prst="rect">
            <a:avLst/>
          </a:prstGeom>
          <a:solidFill>
            <a:srgbClr val="482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 panose="020B0502040204020203" pitchFamily="34" charset="0"/>
                <a:ea typeface="Noto Sans CJK KR Medium" panose="020B0600000000000000" pitchFamily="34" charset="-127"/>
                <a:cs typeface="Aharoni" panose="02010803020104030203" pitchFamily="2" charset="-79"/>
              </a:rPr>
              <a:t>Mypage</a:t>
            </a:r>
            <a:r>
              <a:rPr lang="en-US" altLang="ko-K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 panose="020B0502040204020203" pitchFamily="34" charset="0"/>
                <a:ea typeface="Noto Sans CJK KR Medium" panose="020B0600000000000000" pitchFamily="34" charset="-127"/>
                <a:cs typeface="Aharoni" panose="02010803020104030203" pitchFamily="2" charset="-79"/>
              </a:rPr>
              <a:t>/Purchase</a:t>
            </a:r>
            <a:endParaRPr lang="ko-KR" altLang="en-US" dirty="0">
              <a:solidFill>
                <a:schemeClr val="bg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341346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id="{8DD6BC7E-E12E-BE4F-6970-ADFC3CEDF671}"/>
              </a:ext>
            </a:extLst>
          </p:cNvPr>
          <p:cNvSpPr txBox="1">
            <a:spLocks/>
          </p:cNvSpPr>
          <p:nvPr/>
        </p:nvSpPr>
        <p:spPr>
          <a:xfrm>
            <a:off x="10425362" y="167026"/>
            <a:ext cx="1564106" cy="55486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 panose="020B0502040204020203" pitchFamily="34" charset="0"/>
                <a:ea typeface="Noto Sans CJK KR Medium" panose="020B0600000000000000" pitchFamily="34" charset="-127"/>
                <a:cs typeface="Aharoni" panose="02010803020104030203" pitchFamily="2" charset="-79"/>
              </a:rPr>
              <a:t>DRINK IT</a:t>
            </a:r>
            <a:endParaRPr lang="ko-KR" altLang="en-US" sz="3200" dirty="0">
              <a:solidFill>
                <a:schemeClr val="bg1">
                  <a:lumMod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SemiBold SemiConden" panose="020B0502040204020203" pitchFamily="34" charset="0"/>
              <a:ea typeface="Noto Sans CJK KR Medium" panose="020B0600000000000000" pitchFamily="34" charset="-127"/>
              <a:cs typeface="Aharoni" panose="02010803020104030203" pitchFamily="2" charset="-79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E41495A-3627-4AD8-E766-D82A5BA59C54}"/>
              </a:ext>
            </a:extLst>
          </p:cNvPr>
          <p:cNvSpPr/>
          <p:nvPr/>
        </p:nvSpPr>
        <p:spPr>
          <a:xfrm>
            <a:off x="440808" y="403281"/>
            <a:ext cx="1056599" cy="417310"/>
          </a:xfrm>
          <a:prstGeom prst="rect">
            <a:avLst/>
          </a:prstGeom>
          <a:solidFill>
            <a:srgbClr val="BC62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 panose="020B0502040204020203" pitchFamily="34" charset="0"/>
                <a:ea typeface="Noto Sans CJK KR Medium" panose="020B0600000000000000" pitchFamily="34" charset="-127"/>
                <a:cs typeface="Aharoni" panose="02010803020104030203" pitchFamily="2" charset="-79"/>
              </a:rPr>
              <a:t>Accounts</a:t>
            </a:r>
            <a:endParaRPr lang="ko-KR" altLang="en-US" dirty="0">
              <a:solidFill>
                <a:schemeClr val="bg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46E7098-2072-C9EC-E0EE-6C55BD65F0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9286" y="1000891"/>
            <a:ext cx="8193427" cy="5535604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81872782-52DE-A572-FCDB-3B1352D21715}"/>
              </a:ext>
            </a:extLst>
          </p:cNvPr>
          <p:cNvSpPr/>
          <p:nvPr/>
        </p:nvSpPr>
        <p:spPr>
          <a:xfrm>
            <a:off x="1591878" y="403281"/>
            <a:ext cx="1961644" cy="417310"/>
          </a:xfrm>
          <a:prstGeom prst="rect">
            <a:avLst/>
          </a:prstGeom>
          <a:solidFill>
            <a:srgbClr val="482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 panose="020B0502040204020203" pitchFamily="34" charset="0"/>
                <a:ea typeface="Noto Sans CJK KR Medium" panose="020B0600000000000000" pitchFamily="34" charset="-127"/>
                <a:cs typeface="Aharoni" panose="02010803020104030203" pitchFamily="2" charset="-79"/>
              </a:rPr>
              <a:t>Mypage</a:t>
            </a:r>
            <a:r>
              <a:rPr lang="en-US" altLang="ko-K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 panose="020B0502040204020203" pitchFamily="34" charset="0"/>
                <a:ea typeface="Noto Sans CJK KR Medium" panose="020B0600000000000000" pitchFamily="34" charset="-127"/>
                <a:cs typeface="Aharoni" panose="02010803020104030203" pitchFamily="2" charset="-79"/>
              </a:rPr>
              <a:t>/Comments</a:t>
            </a:r>
            <a:endParaRPr lang="ko-KR" altLang="en-US" dirty="0">
              <a:solidFill>
                <a:schemeClr val="bg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420196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id="{8DD6BC7E-E12E-BE4F-6970-ADFC3CEDF671}"/>
              </a:ext>
            </a:extLst>
          </p:cNvPr>
          <p:cNvSpPr txBox="1">
            <a:spLocks/>
          </p:cNvSpPr>
          <p:nvPr/>
        </p:nvSpPr>
        <p:spPr>
          <a:xfrm>
            <a:off x="10425362" y="167026"/>
            <a:ext cx="1564106" cy="55486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 panose="020B0502040204020203" pitchFamily="34" charset="0"/>
                <a:ea typeface="Noto Sans CJK KR Medium" panose="020B0600000000000000" pitchFamily="34" charset="-127"/>
                <a:cs typeface="Aharoni" panose="02010803020104030203" pitchFamily="2" charset="-79"/>
              </a:rPr>
              <a:t>DRINK IT</a:t>
            </a:r>
            <a:endParaRPr lang="ko-KR" altLang="en-US" sz="3200" dirty="0">
              <a:solidFill>
                <a:schemeClr val="bg1">
                  <a:lumMod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SemiBold SemiConden" panose="020B0502040204020203" pitchFamily="34" charset="0"/>
              <a:ea typeface="Noto Sans CJK KR Medium" panose="020B0600000000000000" pitchFamily="34" charset="-127"/>
              <a:cs typeface="Aharoni" panose="02010803020104030203" pitchFamily="2" charset="-79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E41495A-3627-4AD8-E766-D82A5BA59C54}"/>
              </a:ext>
            </a:extLst>
          </p:cNvPr>
          <p:cNvSpPr/>
          <p:nvPr/>
        </p:nvSpPr>
        <p:spPr>
          <a:xfrm>
            <a:off x="440808" y="403281"/>
            <a:ext cx="1056599" cy="417310"/>
          </a:xfrm>
          <a:prstGeom prst="rect">
            <a:avLst/>
          </a:prstGeom>
          <a:solidFill>
            <a:srgbClr val="BC62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 panose="020B0502040204020203" pitchFamily="34" charset="0"/>
                <a:ea typeface="Noto Sans CJK KR Medium" panose="020B0600000000000000" pitchFamily="34" charset="-127"/>
                <a:cs typeface="Aharoni" panose="02010803020104030203" pitchFamily="2" charset="-79"/>
              </a:rPr>
              <a:t>Accounts</a:t>
            </a:r>
            <a:endParaRPr lang="ko-KR" altLang="en-US" dirty="0">
              <a:solidFill>
                <a:schemeClr val="bg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F31FDF6-FD59-E89D-E406-B876930E45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8620" y="1021313"/>
            <a:ext cx="7694760" cy="5275409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ACEC033D-10AC-CB4E-C66B-5706B9FA4F4B}"/>
              </a:ext>
            </a:extLst>
          </p:cNvPr>
          <p:cNvSpPr/>
          <p:nvPr/>
        </p:nvSpPr>
        <p:spPr>
          <a:xfrm>
            <a:off x="1591877" y="403281"/>
            <a:ext cx="1738621" cy="417310"/>
          </a:xfrm>
          <a:prstGeom prst="rect">
            <a:avLst/>
          </a:prstGeom>
          <a:solidFill>
            <a:srgbClr val="482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 panose="020B0502040204020203" pitchFamily="34" charset="0"/>
                <a:ea typeface="Noto Sans CJK KR Medium" panose="020B0600000000000000" pitchFamily="34" charset="-127"/>
                <a:cs typeface="Aharoni" panose="02010803020104030203" pitchFamily="2" charset="-79"/>
              </a:rPr>
              <a:t>Mypage</a:t>
            </a:r>
            <a:r>
              <a:rPr lang="en-US" altLang="ko-K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 panose="020B0502040204020203" pitchFamily="34" charset="0"/>
                <a:ea typeface="Noto Sans CJK KR Medium" panose="020B0600000000000000" pitchFamily="34" charset="-127"/>
                <a:cs typeface="Aharoni" panose="02010803020104030203" pitchFamily="2" charset="-79"/>
              </a:rPr>
              <a:t>/Profile</a:t>
            </a:r>
            <a:endParaRPr lang="ko-KR" altLang="en-US" dirty="0">
              <a:solidFill>
                <a:schemeClr val="bg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028230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id="{8DD6BC7E-E12E-BE4F-6970-ADFC3CEDF671}"/>
              </a:ext>
            </a:extLst>
          </p:cNvPr>
          <p:cNvSpPr txBox="1">
            <a:spLocks/>
          </p:cNvSpPr>
          <p:nvPr/>
        </p:nvSpPr>
        <p:spPr>
          <a:xfrm>
            <a:off x="10425362" y="167026"/>
            <a:ext cx="1564106" cy="55486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 panose="020B0502040204020203" pitchFamily="34" charset="0"/>
                <a:ea typeface="Noto Sans CJK KR Medium" panose="020B0600000000000000" pitchFamily="34" charset="-127"/>
                <a:cs typeface="Aharoni" panose="02010803020104030203" pitchFamily="2" charset="-79"/>
              </a:rPr>
              <a:t>DRINK IT</a:t>
            </a:r>
            <a:endParaRPr lang="ko-KR" altLang="en-US" sz="3200" dirty="0">
              <a:solidFill>
                <a:schemeClr val="bg1">
                  <a:lumMod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SemiBold SemiConden" panose="020B0502040204020203" pitchFamily="34" charset="0"/>
              <a:ea typeface="Noto Sans CJK KR Medium" panose="020B0600000000000000" pitchFamily="34" charset="-127"/>
              <a:cs typeface="Aharoni" panose="02010803020104030203" pitchFamily="2" charset="-79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6145FDB-617A-A2E7-259B-ED11E5923E43}"/>
              </a:ext>
            </a:extLst>
          </p:cNvPr>
          <p:cNvSpPr/>
          <p:nvPr/>
        </p:nvSpPr>
        <p:spPr>
          <a:xfrm>
            <a:off x="440808" y="403281"/>
            <a:ext cx="1056599" cy="417310"/>
          </a:xfrm>
          <a:prstGeom prst="rect">
            <a:avLst/>
          </a:prstGeom>
          <a:solidFill>
            <a:srgbClr val="BC62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 panose="020B0502040204020203" pitchFamily="34" charset="0"/>
                <a:ea typeface="Noto Sans CJK KR Medium" panose="020B0600000000000000" pitchFamily="34" charset="-127"/>
                <a:cs typeface="Aharoni" panose="02010803020104030203" pitchFamily="2" charset="-79"/>
              </a:rPr>
              <a:t>Products</a:t>
            </a:r>
            <a:endParaRPr lang="ko-KR" altLang="en-US" dirty="0">
              <a:solidFill>
                <a:schemeClr val="bg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6EA9BCA-3CC4-5B5F-1F62-829324CEC2EC}"/>
              </a:ext>
            </a:extLst>
          </p:cNvPr>
          <p:cNvSpPr/>
          <p:nvPr/>
        </p:nvSpPr>
        <p:spPr>
          <a:xfrm>
            <a:off x="1591879" y="403281"/>
            <a:ext cx="1500726" cy="417310"/>
          </a:xfrm>
          <a:prstGeom prst="rect">
            <a:avLst/>
          </a:prstGeom>
          <a:solidFill>
            <a:srgbClr val="482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 panose="020B0502040204020203" pitchFamily="34" charset="0"/>
                <a:ea typeface="Noto Sans CJK KR Medium" panose="020B0600000000000000" pitchFamily="34" charset="-127"/>
                <a:cs typeface="Aharoni" panose="02010803020104030203" pitchFamily="2" charset="-79"/>
              </a:rPr>
              <a:t>Index/Header</a:t>
            </a:r>
            <a:endParaRPr lang="ko-KR" altLang="en-US" dirty="0">
              <a:solidFill>
                <a:schemeClr val="bg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6D8437D-EE09-2AFE-E2A4-CAC11C578F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48362"/>
            <a:ext cx="12192000" cy="3961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334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id="{8DD6BC7E-E12E-BE4F-6970-ADFC3CEDF671}"/>
              </a:ext>
            </a:extLst>
          </p:cNvPr>
          <p:cNvSpPr txBox="1">
            <a:spLocks/>
          </p:cNvSpPr>
          <p:nvPr/>
        </p:nvSpPr>
        <p:spPr>
          <a:xfrm>
            <a:off x="10425362" y="167026"/>
            <a:ext cx="1564106" cy="55486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 panose="020B0502040204020203" pitchFamily="34" charset="0"/>
                <a:ea typeface="Noto Sans CJK KR Medium" panose="020B0600000000000000" pitchFamily="34" charset="-127"/>
                <a:cs typeface="Aharoni" panose="02010803020104030203" pitchFamily="2" charset="-79"/>
              </a:rPr>
              <a:t>DRINK IT</a:t>
            </a:r>
            <a:endParaRPr lang="ko-KR" altLang="en-US" sz="3200" dirty="0">
              <a:solidFill>
                <a:schemeClr val="bg1">
                  <a:lumMod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SemiBold SemiConden" panose="020B0502040204020203" pitchFamily="34" charset="0"/>
              <a:ea typeface="Noto Sans CJK KR Medium" panose="020B0600000000000000" pitchFamily="34" charset="-127"/>
              <a:cs typeface="Aharoni" panose="02010803020104030203" pitchFamily="2" charset="-79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6145FDB-617A-A2E7-259B-ED11E5923E43}"/>
              </a:ext>
            </a:extLst>
          </p:cNvPr>
          <p:cNvSpPr/>
          <p:nvPr/>
        </p:nvSpPr>
        <p:spPr>
          <a:xfrm>
            <a:off x="440808" y="403281"/>
            <a:ext cx="1056599" cy="417310"/>
          </a:xfrm>
          <a:prstGeom prst="rect">
            <a:avLst/>
          </a:prstGeom>
          <a:solidFill>
            <a:srgbClr val="BC62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 panose="020B0502040204020203" pitchFamily="34" charset="0"/>
                <a:ea typeface="Noto Sans CJK KR Medium" panose="020B0600000000000000" pitchFamily="34" charset="-127"/>
                <a:cs typeface="Aharoni" panose="02010803020104030203" pitchFamily="2" charset="-79"/>
              </a:rPr>
              <a:t>Products</a:t>
            </a:r>
            <a:endParaRPr lang="ko-KR" altLang="en-US" dirty="0">
              <a:solidFill>
                <a:schemeClr val="bg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6EA9BCA-3CC4-5B5F-1F62-829324CEC2EC}"/>
              </a:ext>
            </a:extLst>
          </p:cNvPr>
          <p:cNvSpPr/>
          <p:nvPr/>
        </p:nvSpPr>
        <p:spPr>
          <a:xfrm>
            <a:off x="1591879" y="403281"/>
            <a:ext cx="1500726" cy="417310"/>
          </a:xfrm>
          <a:prstGeom prst="rect">
            <a:avLst/>
          </a:prstGeom>
          <a:solidFill>
            <a:srgbClr val="482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 panose="020B0502040204020203" pitchFamily="34" charset="0"/>
                <a:ea typeface="Noto Sans CJK KR Medium" panose="020B0600000000000000" pitchFamily="34" charset="-127"/>
                <a:cs typeface="Aharoni" panose="02010803020104030203" pitchFamily="2" charset="-79"/>
              </a:rPr>
              <a:t>Index/Popular</a:t>
            </a:r>
            <a:endParaRPr lang="ko-KR" altLang="en-US" dirty="0">
              <a:solidFill>
                <a:schemeClr val="bg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D999F61-BE0B-E08C-D47A-4834150DBD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82022"/>
            <a:ext cx="12192000" cy="4293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6293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id="{8DD6BC7E-E12E-BE4F-6970-ADFC3CEDF671}"/>
              </a:ext>
            </a:extLst>
          </p:cNvPr>
          <p:cNvSpPr txBox="1">
            <a:spLocks/>
          </p:cNvSpPr>
          <p:nvPr/>
        </p:nvSpPr>
        <p:spPr>
          <a:xfrm>
            <a:off x="10425362" y="167026"/>
            <a:ext cx="1564106" cy="55486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 panose="020B0502040204020203" pitchFamily="34" charset="0"/>
                <a:ea typeface="Noto Sans CJK KR Medium" panose="020B0600000000000000" pitchFamily="34" charset="-127"/>
                <a:cs typeface="Aharoni" panose="02010803020104030203" pitchFamily="2" charset="-79"/>
              </a:rPr>
              <a:t>DRINK IT</a:t>
            </a:r>
            <a:endParaRPr lang="ko-KR" altLang="en-US" sz="3200" dirty="0">
              <a:solidFill>
                <a:schemeClr val="bg1">
                  <a:lumMod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SemiBold SemiConden" panose="020B0502040204020203" pitchFamily="34" charset="0"/>
              <a:ea typeface="Noto Sans CJK KR Medium" panose="020B0600000000000000" pitchFamily="34" charset="-127"/>
              <a:cs typeface="Aharoni" panose="02010803020104030203" pitchFamily="2" charset="-79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6145FDB-617A-A2E7-259B-ED11E5923E43}"/>
              </a:ext>
            </a:extLst>
          </p:cNvPr>
          <p:cNvSpPr/>
          <p:nvPr/>
        </p:nvSpPr>
        <p:spPr>
          <a:xfrm>
            <a:off x="440808" y="403281"/>
            <a:ext cx="1056599" cy="417310"/>
          </a:xfrm>
          <a:prstGeom prst="rect">
            <a:avLst/>
          </a:prstGeom>
          <a:solidFill>
            <a:srgbClr val="BC62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 panose="020B0502040204020203" pitchFamily="34" charset="0"/>
                <a:ea typeface="Noto Sans CJK KR Medium" panose="020B0600000000000000" pitchFamily="34" charset="-127"/>
                <a:cs typeface="Aharoni" panose="02010803020104030203" pitchFamily="2" charset="-79"/>
              </a:rPr>
              <a:t>Products</a:t>
            </a:r>
            <a:endParaRPr lang="ko-KR" altLang="en-US" dirty="0">
              <a:solidFill>
                <a:schemeClr val="bg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6EA9BCA-3CC4-5B5F-1F62-829324CEC2EC}"/>
              </a:ext>
            </a:extLst>
          </p:cNvPr>
          <p:cNvSpPr/>
          <p:nvPr/>
        </p:nvSpPr>
        <p:spPr>
          <a:xfrm>
            <a:off x="1591878" y="403281"/>
            <a:ext cx="1783223" cy="417310"/>
          </a:xfrm>
          <a:prstGeom prst="rect">
            <a:avLst/>
          </a:prstGeom>
          <a:solidFill>
            <a:srgbClr val="482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 panose="020B0502040204020203" pitchFamily="34" charset="0"/>
                <a:ea typeface="Noto Sans CJK KR Medium" panose="020B0600000000000000" pitchFamily="34" charset="-127"/>
                <a:cs typeface="Aharoni" panose="02010803020104030203" pitchFamily="2" charset="-79"/>
              </a:rPr>
              <a:t>Index/</a:t>
            </a:r>
            <a:r>
              <a:rPr lang="en-US" altLang="ko-KR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 panose="020B0502040204020203" pitchFamily="34" charset="0"/>
                <a:ea typeface="Noto Sans CJK KR Medium" panose="020B0600000000000000" pitchFamily="34" charset="-127"/>
                <a:cs typeface="Aharoni" panose="02010803020104030203" pitchFamily="2" charset="-79"/>
              </a:rPr>
              <a:t>BestReview</a:t>
            </a:r>
            <a:endParaRPr lang="ko-KR" altLang="en-US" dirty="0">
              <a:solidFill>
                <a:schemeClr val="bg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DA451B4-66EC-8EE1-4211-980A28F125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7329"/>
            <a:ext cx="12192000" cy="4263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3016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id="{8DD6BC7E-E12E-BE4F-6970-ADFC3CEDF671}"/>
              </a:ext>
            </a:extLst>
          </p:cNvPr>
          <p:cNvSpPr txBox="1">
            <a:spLocks/>
          </p:cNvSpPr>
          <p:nvPr/>
        </p:nvSpPr>
        <p:spPr>
          <a:xfrm>
            <a:off x="10425362" y="167026"/>
            <a:ext cx="1564106" cy="55486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 panose="020B0502040204020203" pitchFamily="34" charset="0"/>
                <a:ea typeface="Noto Sans CJK KR Medium" panose="020B0600000000000000" pitchFamily="34" charset="-127"/>
                <a:cs typeface="Aharoni" panose="02010803020104030203" pitchFamily="2" charset="-79"/>
              </a:rPr>
              <a:t>DRINK IT</a:t>
            </a:r>
            <a:endParaRPr lang="ko-KR" altLang="en-US" sz="3200" dirty="0">
              <a:solidFill>
                <a:schemeClr val="bg1">
                  <a:lumMod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SemiBold SemiConden" panose="020B0502040204020203" pitchFamily="34" charset="0"/>
              <a:ea typeface="Noto Sans CJK KR Medium" panose="020B0600000000000000" pitchFamily="34" charset="-127"/>
              <a:cs typeface="Aharoni" panose="02010803020104030203" pitchFamily="2" charset="-79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6145FDB-617A-A2E7-259B-ED11E5923E43}"/>
              </a:ext>
            </a:extLst>
          </p:cNvPr>
          <p:cNvSpPr/>
          <p:nvPr/>
        </p:nvSpPr>
        <p:spPr>
          <a:xfrm>
            <a:off x="440808" y="403281"/>
            <a:ext cx="1056599" cy="417310"/>
          </a:xfrm>
          <a:prstGeom prst="rect">
            <a:avLst/>
          </a:prstGeom>
          <a:solidFill>
            <a:srgbClr val="BC62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 panose="020B0502040204020203" pitchFamily="34" charset="0"/>
                <a:ea typeface="Noto Sans CJK KR Medium" panose="020B0600000000000000" pitchFamily="34" charset="-127"/>
                <a:cs typeface="Aharoni" panose="02010803020104030203" pitchFamily="2" charset="-79"/>
              </a:rPr>
              <a:t>Products</a:t>
            </a:r>
            <a:endParaRPr lang="ko-KR" altLang="en-US" dirty="0">
              <a:solidFill>
                <a:schemeClr val="bg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6EA9BCA-3CC4-5B5F-1F62-829324CEC2EC}"/>
              </a:ext>
            </a:extLst>
          </p:cNvPr>
          <p:cNvSpPr/>
          <p:nvPr/>
        </p:nvSpPr>
        <p:spPr>
          <a:xfrm>
            <a:off x="1591879" y="403281"/>
            <a:ext cx="1225662" cy="417310"/>
          </a:xfrm>
          <a:prstGeom prst="rect">
            <a:avLst/>
          </a:prstGeom>
          <a:solidFill>
            <a:srgbClr val="482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 panose="020B0502040204020203" pitchFamily="34" charset="0"/>
                <a:ea typeface="Noto Sans CJK KR Medium" panose="020B0600000000000000" pitchFamily="34" charset="-127"/>
                <a:cs typeface="Aharoni" panose="02010803020104030203" pitchFamily="2" charset="-79"/>
              </a:rPr>
              <a:t>Index/Star</a:t>
            </a:r>
            <a:endParaRPr lang="ko-KR" altLang="en-US" dirty="0">
              <a:solidFill>
                <a:schemeClr val="bg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E5FC503-2210-AFEE-0546-5DCDC4DB28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6054"/>
            <a:ext cx="12192000" cy="4405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3217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96366FA1-E79B-955E-21AF-664C38F388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8127"/>
            <a:ext cx="12192000" cy="6954253"/>
          </a:xfrm>
        </p:spPr>
      </p:pic>
      <p:sp>
        <p:nvSpPr>
          <p:cNvPr id="10" name="제목 1">
            <a:extLst>
              <a:ext uri="{FF2B5EF4-FFF2-40B4-BE49-F238E27FC236}">
                <a16:creationId xmlns:a16="http://schemas.microsoft.com/office/drawing/2014/main" id="{EE9E771F-A16F-955C-06D9-26E0D7127AC5}"/>
              </a:ext>
            </a:extLst>
          </p:cNvPr>
          <p:cNvSpPr txBox="1">
            <a:spLocks/>
          </p:cNvSpPr>
          <p:nvPr/>
        </p:nvSpPr>
        <p:spPr>
          <a:xfrm>
            <a:off x="7102641" y="786651"/>
            <a:ext cx="4397543" cy="23896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altLang="ko-KR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 panose="020B0502040204020203" pitchFamily="34" charset="0"/>
                <a:ea typeface="Noto Sans CJK KR Medium" panose="020B0600000000000000" pitchFamily="34" charset="-127"/>
                <a:cs typeface="Aharoni" panose="02010803020104030203" pitchFamily="2" charset="-79"/>
              </a:rPr>
              <a:t>TABLE</a:t>
            </a:r>
          </a:p>
          <a:p>
            <a:pPr algn="r"/>
            <a:r>
              <a:rPr lang="en-US" altLang="ko-KR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 panose="020B0502040204020203" pitchFamily="34" charset="0"/>
                <a:ea typeface="Noto Sans CJK KR Medium" panose="020B0600000000000000" pitchFamily="34" charset="-127"/>
                <a:cs typeface="Aharoni" panose="02010803020104030203" pitchFamily="2" charset="-79"/>
              </a:rPr>
              <a:t>OF CONTENTS</a:t>
            </a:r>
            <a:endParaRPr lang="ko-KR" altLang="en-US" sz="7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SemiBold SemiConden" panose="020B0502040204020203" pitchFamily="34" charset="0"/>
              <a:ea typeface="Noto Sans CJK KR Medium" panose="020B0600000000000000" pitchFamily="34" charset="-127"/>
              <a:cs typeface="Aharoni" panose="02010803020104030203" pitchFamily="2" charset="-79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47AB6D7-4C55-89B6-F676-99916D38E46B}"/>
              </a:ext>
            </a:extLst>
          </p:cNvPr>
          <p:cNvSpPr txBox="1"/>
          <p:nvPr/>
        </p:nvSpPr>
        <p:spPr>
          <a:xfrm>
            <a:off x="1008890" y="2863354"/>
            <a:ext cx="289960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FEA03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01. </a:t>
            </a:r>
            <a:r>
              <a:rPr lang="ko-KR" altLang="en-US" sz="2400" dirty="0">
                <a:solidFill>
                  <a:srgbClr val="FEA03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팀원 소개</a:t>
            </a:r>
            <a:endParaRPr lang="en-US" altLang="ko-KR" sz="2400" dirty="0">
              <a:solidFill>
                <a:srgbClr val="FEA03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endParaRPr lang="en-US" altLang="ko-KR" sz="2400" dirty="0">
              <a:solidFill>
                <a:srgbClr val="FEA03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r>
              <a:rPr lang="en-US" altLang="ko-KR" sz="2400" dirty="0">
                <a:solidFill>
                  <a:srgbClr val="FEA03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02. </a:t>
            </a:r>
            <a:r>
              <a:rPr lang="ko-KR" altLang="en-US" sz="2400" dirty="0">
                <a:solidFill>
                  <a:srgbClr val="FEA03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개발 환경</a:t>
            </a:r>
            <a:endParaRPr lang="en-US" altLang="ko-KR" sz="2400" dirty="0">
              <a:solidFill>
                <a:srgbClr val="FEA03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endParaRPr lang="en-US" altLang="ko-KR" sz="2400" dirty="0">
              <a:solidFill>
                <a:srgbClr val="FEA03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r>
              <a:rPr lang="en-US" altLang="ko-KR" sz="2400" dirty="0">
                <a:solidFill>
                  <a:srgbClr val="FEA03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03. </a:t>
            </a:r>
            <a:r>
              <a:rPr lang="ko-KR" altLang="en-US" sz="2400" dirty="0">
                <a:solidFill>
                  <a:srgbClr val="FEA03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프로젝트 소개</a:t>
            </a:r>
            <a:endParaRPr lang="en-US" altLang="ko-KR" sz="2400" dirty="0">
              <a:solidFill>
                <a:srgbClr val="FEA03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endParaRPr lang="en-US" altLang="ko-KR" sz="2400" dirty="0">
              <a:solidFill>
                <a:srgbClr val="FEA03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r>
              <a:rPr lang="en-US" altLang="ko-KR" sz="2400" dirty="0">
                <a:solidFill>
                  <a:srgbClr val="FEA03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04. </a:t>
            </a:r>
            <a:r>
              <a:rPr lang="ko-KR" altLang="en-US" sz="2400" dirty="0">
                <a:solidFill>
                  <a:srgbClr val="FEA03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구현 기능</a:t>
            </a:r>
            <a:endParaRPr lang="en-US" altLang="ko-KR" sz="2400" dirty="0">
              <a:solidFill>
                <a:srgbClr val="FEA03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endParaRPr lang="en-US" altLang="ko-KR" sz="2400" dirty="0">
              <a:solidFill>
                <a:srgbClr val="FEA03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r>
              <a:rPr lang="en-US" altLang="ko-KR" sz="2400" dirty="0">
                <a:solidFill>
                  <a:srgbClr val="FEA03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05. </a:t>
            </a:r>
            <a:r>
              <a:rPr lang="ko-KR" altLang="en-US" sz="2400" dirty="0">
                <a:solidFill>
                  <a:srgbClr val="FEA03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프로젝트 회고</a:t>
            </a:r>
          </a:p>
        </p:txBody>
      </p:sp>
    </p:spTree>
    <p:extLst>
      <p:ext uri="{BB962C8B-B14F-4D97-AF65-F5344CB8AC3E}">
        <p14:creationId xmlns:p14="http://schemas.microsoft.com/office/powerpoint/2010/main" val="39605424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id="{8DD6BC7E-E12E-BE4F-6970-ADFC3CEDF671}"/>
              </a:ext>
            </a:extLst>
          </p:cNvPr>
          <p:cNvSpPr txBox="1">
            <a:spLocks/>
          </p:cNvSpPr>
          <p:nvPr/>
        </p:nvSpPr>
        <p:spPr>
          <a:xfrm>
            <a:off x="10425362" y="167026"/>
            <a:ext cx="1564106" cy="55486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 panose="020B0502040204020203" pitchFamily="34" charset="0"/>
                <a:ea typeface="Noto Sans CJK KR Medium" panose="020B0600000000000000" pitchFamily="34" charset="-127"/>
                <a:cs typeface="Aharoni" panose="02010803020104030203" pitchFamily="2" charset="-79"/>
              </a:rPr>
              <a:t>DRINK IT</a:t>
            </a:r>
            <a:endParaRPr lang="ko-KR" altLang="en-US" sz="3200" dirty="0">
              <a:solidFill>
                <a:schemeClr val="bg1">
                  <a:lumMod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SemiBold SemiConden" panose="020B0502040204020203" pitchFamily="34" charset="0"/>
              <a:ea typeface="Noto Sans CJK KR Medium" panose="020B0600000000000000" pitchFamily="34" charset="-127"/>
              <a:cs typeface="Aharoni" panose="02010803020104030203" pitchFamily="2" charset="-79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6145FDB-617A-A2E7-259B-ED11E5923E43}"/>
              </a:ext>
            </a:extLst>
          </p:cNvPr>
          <p:cNvSpPr/>
          <p:nvPr/>
        </p:nvSpPr>
        <p:spPr>
          <a:xfrm>
            <a:off x="440808" y="403281"/>
            <a:ext cx="1056599" cy="417310"/>
          </a:xfrm>
          <a:prstGeom prst="rect">
            <a:avLst/>
          </a:prstGeom>
          <a:solidFill>
            <a:srgbClr val="BC62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 panose="020B0502040204020203" pitchFamily="34" charset="0"/>
                <a:ea typeface="Noto Sans CJK KR Medium" panose="020B0600000000000000" pitchFamily="34" charset="-127"/>
                <a:cs typeface="Aharoni" panose="02010803020104030203" pitchFamily="2" charset="-79"/>
              </a:rPr>
              <a:t>Products</a:t>
            </a:r>
            <a:endParaRPr lang="ko-KR" altLang="en-US" dirty="0">
              <a:solidFill>
                <a:schemeClr val="bg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6EA9BCA-3CC4-5B5F-1F62-829324CEC2EC}"/>
              </a:ext>
            </a:extLst>
          </p:cNvPr>
          <p:cNvSpPr/>
          <p:nvPr/>
        </p:nvSpPr>
        <p:spPr>
          <a:xfrm>
            <a:off x="1591879" y="403281"/>
            <a:ext cx="1564106" cy="417310"/>
          </a:xfrm>
          <a:prstGeom prst="rect">
            <a:avLst/>
          </a:prstGeom>
          <a:solidFill>
            <a:srgbClr val="482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 panose="020B0502040204020203" pitchFamily="34" charset="0"/>
                <a:ea typeface="Noto Sans CJK KR Medium" panose="020B0600000000000000" pitchFamily="34" charset="-127"/>
                <a:cs typeface="Aharoni" panose="02010803020104030203" pitchFamily="2" charset="-79"/>
              </a:rPr>
              <a:t>Index/Discount</a:t>
            </a:r>
            <a:endParaRPr lang="ko-KR" altLang="en-US" dirty="0">
              <a:solidFill>
                <a:schemeClr val="bg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97EC2E0-AD17-A907-C268-15E0340809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8422"/>
            <a:ext cx="12192000" cy="4301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2364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id="{8DD6BC7E-E12E-BE4F-6970-ADFC3CEDF671}"/>
              </a:ext>
            </a:extLst>
          </p:cNvPr>
          <p:cNvSpPr txBox="1">
            <a:spLocks/>
          </p:cNvSpPr>
          <p:nvPr/>
        </p:nvSpPr>
        <p:spPr>
          <a:xfrm>
            <a:off x="10425362" y="167026"/>
            <a:ext cx="1564106" cy="55486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 panose="020B0502040204020203" pitchFamily="34" charset="0"/>
                <a:ea typeface="Noto Sans CJK KR Medium" panose="020B0600000000000000" pitchFamily="34" charset="-127"/>
                <a:cs typeface="Aharoni" panose="02010803020104030203" pitchFamily="2" charset="-79"/>
              </a:rPr>
              <a:t>DRINK IT</a:t>
            </a:r>
            <a:endParaRPr lang="ko-KR" altLang="en-US" sz="3200" dirty="0">
              <a:solidFill>
                <a:schemeClr val="bg1">
                  <a:lumMod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SemiBold SemiConden" panose="020B0502040204020203" pitchFamily="34" charset="0"/>
              <a:ea typeface="Noto Sans CJK KR Medium" panose="020B0600000000000000" pitchFamily="34" charset="-127"/>
              <a:cs typeface="Aharoni" panose="02010803020104030203" pitchFamily="2" charset="-79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6145FDB-617A-A2E7-259B-ED11E5923E43}"/>
              </a:ext>
            </a:extLst>
          </p:cNvPr>
          <p:cNvSpPr/>
          <p:nvPr/>
        </p:nvSpPr>
        <p:spPr>
          <a:xfrm>
            <a:off x="440808" y="403281"/>
            <a:ext cx="1056599" cy="417310"/>
          </a:xfrm>
          <a:prstGeom prst="rect">
            <a:avLst/>
          </a:prstGeom>
          <a:solidFill>
            <a:srgbClr val="BC62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 panose="020B0502040204020203" pitchFamily="34" charset="0"/>
                <a:ea typeface="Noto Sans CJK KR Medium" panose="020B0600000000000000" pitchFamily="34" charset="-127"/>
                <a:cs typeface="Aharoni" panose="02010803020104030203" pitchFamily="2" charset="-79"/>
              </a:rPr>
              <a:t>Products</a:t>
            </a:r>
            <a:endParaRPr lang="ko-KR" altLang="en-US" dirty="0">
              <a:solidFill>
                <a:schemeClr val="bg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6EA9BCA-3CC4-5B5F-1F62-829324CEC2EC}"/>
              </a:ext>
            </a:extLst>
          </p:cNvPr>
          <p:cNvSpPr/>
          <p:nvPr/>
        </p:nvSpPr>
        <p:spPr>
          <a:xfrm>
            <a:off x="1591879" y="403281"/>
            <a:ext cx="935731" cy="417310"/>
          </a:xfrm>
          <a:prstGeom prst="rect">
            <a:avLst/>
          </a:prstGeom>
          <a:solidFill>
            <a:srgbClr val="482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 panose="020B0502040204020203" pitchFamily="34" charset="0"/>
                <a:ea typeface="Noto Sans CJK KR Medium" panose="020B0600000000000000" pitchFamily="34" charset="-127"/>
                <a:cs typeface="Aharoni" panose="02010803020104030203" pitchFamily="2" charset="-79"/>
              </a:rPr>
              <a:t>Index/AI</a:t>
            </a:r>
            <a:endParaRPr lang="ko-KR" altLang="en-US" dirty="0">
              <a:solidFill>
                <a:schemeClr val="bg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7772219-0C7A-ED68-D186-F24A9D97A7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975" y="1048977"/>
            <a:ext cx="3591426" cy="528653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4B278D5-1E4C-5DC4-6CB6-02781C6CAC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4487" y="1048974"/>
            <a:ext cx="2768435" cy="528653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526F08F-421B-D59E-E79F-F76F6B1158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0009" y="982395"/>
            <a:ext cx="2603541" cy="5419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4615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id="{8DD6BC7E-E12E-BE4F-6970-ADFC3CEDF671}"/>
              </a:ext>
            </a:extLst>
          </p:cNvPr>
          <p:cNvSpPr txBox="1">
            <a:spLocks/>
          </p:cNvSpPr>
          <p:nvPr/>
        </p:nvSpPr>
        <p:spPr>
          <a:xfrm>
            <a:off x="10425362" y="167026"/>
            <a:ext cx="1564106" cy="55486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 panose="020B0502040204020203" pitchFamily="34" charset="0"/>
                <a:ea typeface="Noto Sans CJK KR Medium" panose="020B0600000000000000" pitchFamily="34" charset="-127"/>
                <a:cs typeface="Aharoni" panose="02010803020104030203" pitchFamily="2" charset="-79"/>
              </a:rPr>
              <a:t>DRINK IT</a:t>
            </a:r>
            <a:endParaRPr lang="ko-KR" altLang="en-US" sz="3200" dirty="0">
              <a:solidFill>
                <a:schemeClr val="bg1">
                  <a:lumMod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SemiBold SemiConden" panose="020B0502040204020203" pitchFamily="34" charset="0"/>
              <a:ea typeface="Noto Sans CJK KR Medium" panose="020B0600000000000000" pitchFamily="34" charset="-127"/>
              <a:cs typeface="Aharoni" panose="02010803020104030203" pitchFamily="2" charset="-79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6145FDB-617A-A2E7-259B-ED11E5923E43}"/>
              </a:ext>
            </a:extLst>
          </p:cNvPr>
          <p:cNvSpPr/>
          <p:nvPr/>
        </p:nvSpPr>
        <p:spPr>
          <a:xfrm>
            <a:off x="440808" y="403281"/>
            <a:ext cx="1056599" cy="417310"/>
          </a:xfrm>
          <a:prstGeom prst="rect">
            <a:avLst/>
          </a:prstGeom>
          <a:solidFill>
            <a:srgbClr val="BC62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 panose="020B0502040204020203" pitchFamily="34" charset="0"/>
                <a:ea typeface="Noto Sans CJK KR Medium" panose="020B0600000000000000" pitchFamily="34" charset="-127"/>
                <a:cs typeface="Aharoni" panose="02010803020104030203" pitchFamily="2" charset="-79"/>
              </a:rPr>
              <a:t>Products</a:t>
            </a:r>
            <a:endParaRPr lang="ko-KR" altLang="en-US" dirty="0">
              <a:solidFill>
                <a:schemeClr val="bg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6EA9BCA-3CC4-5B5F-1F62-829324CEC2EC}"/>
              </a:ext>
            </a:extLst>
          </p:cNvPr>
          <p:cNvSpPr/>
          <p:nvPr/>
        </p:nvSpPr>
        <p:spPr>
          <a:xfrm>
            <a:off x="1591880" y="403281"/>
            <a:ext cx="883692" cy="417310"/>
          </a:xfrm>
          <a:prstGeom prst="rect">
            <a:avLst/>
          </a:prstGeom>
          <a:solidFill>
            <a:srgbClr val="482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 panose="020B0502040204020203" pitchFamily="34" charset="0"/>
                <a:ea typeface="Noto Sans CJK KR Medium" panose="020B0600000000000000" pitchFamily="34" charset="-127"/>
                <a:cs typeface="Aharoni" panose="02010803020104030203" pitchFamily="2" charset="-79"/>
              </a:rPr>
              <a:t>Listing</a:t>
            </a:r>
            <a:endParaRPr lang="ko-KR" altLang="en-US" dirty="0">
              <a:solidFill>
                <a:schemeClr val="bg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D3FE545-2378-986C-B452-C43194E1CD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959" y="1055890"/>
            <a:ext cx="10274082" cy="5635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5795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id="{8DD6BC7E-E12E-BE4F-6970-ADFC3CEDF671}"/>
              </a:ext>
            </a:extLst>
          </p:cNvPr>
          <p:cNvSpPr txBox="1">
            <a:spLocks/>
          </p:cNvSpPr>
          <p:nvPr/>
        </p:nvSpPr>
        <p:spPr>
          <a:xfrm>
            <a:off x="10425362" y="167026"/>
            <a:ext cx="1564106" cy="55486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 panose="020B0502040204020203" pitchFamily="34" charset="0"/>
                <a:ea typeface="Noto Sans CJK KR Medium" panose="020B0600000000000000" pitchFamily="34" charset="-127"/>
                <a:cs typeface="Aharoni" panose="02010803020104030203" pitchFamily="2" charset="-79"/>
              </a:rPr>
              <a:t>DRINK IT</a:t>
            </a:r>
            <a:endParaRPr lang="ko-KR" altLang="en-US" sz="3200" dirty="0">
              <a:solidFill>
                <a:schemeClr val="bg1">
                  <a:lumMod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SemiBold SemiConden" panose="020B0502040204020203" pitchFamily="34" charset="0"/>
              <a:ea typeface="Noto Sans CJK KR Medium" panose="020B0600000000000000" pitchFamily="34" charset="-127"/>
              <a:cs typeface="Aharoni" panose="02010803020104030203" pitchFamily="2" charset="-79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6145FDB-617A-A2E7-259B-ED11E5923E43}"/>
              </a:ext>
            </a:extLst>
          </p:cNvPr>
          <p:cNvSpPr/>
          <p:nvPr/>
        </p:nvSpPr>
        <p:spPr>
          <a:xfrm>
            <a:off x="440808" y="403281"/>
            <a:ext cx="1056599" cy="417310"/>
          </a:xfrm>
          <a:prstGeom prst="rect">
            <a:avLst/>
          </a:prstGeom>
          <a:solidFill>
            <a:srgbClr val="BC62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 panose="020B0502040204020203" pitchFamily="34" charset="0"/>
                <a:ea typeface="Noto Sans CJK KR Medium" panose="020B0600000000000000" pitchFamily="34" charset="-127"/>
                <a:cs typeface="Aharoni" panose="02010803020104030203" pitchFamily="2" charset="-79"/>
              </a:rPr>
              <a:t>Products</a:t>
            </a:r>
            <a:endParaRPr lang="ko-KR" altLang="en-US" dirty="0">
              <a:solidFill>
                <a:schemeClr val="bg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6EA9BCA-3CC4-5B5F-1F62-829324CEC2EC}"/>
              </a:ext>
            </a:extLst>
          </p:cNvPr>
          <p:cNvSpPr/>
          <p:nvPr/>
        </p:nvSpPr>
        <p:spPr>
          <a:xfrm>
            <a:off x="1591880" y="403281"/>
            <a:ext cx="883692" cy="417310"/>
          </a:xfrm>
          <a:prstGeom prst="rect">
            <a:avLst/>
          </a:prstGeom>
          <a:solidFill>
            <a:srgbClr val="482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 panose="020B0502040204020203" pitchFamily="34" charset="0"/>
                <a:ea typeface="Noto Sans CJK KR Medium" panose="020B0600000000000000" pitchFamily="34" charset="-127"/>
                <a:cs typeface="Aharoni" panose="02010803020104030203" pitchFamily="2" charset="-79"/>
              </a:rPr>
              <a:t>Detail</a:t>
            </a:r>
            <a:endParaRPr lang="ko-KR" altLang="en-US" dirty="0">
              <a:solidFill>
                <a:schemeClr val="bg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BE19C78-E1EA-24B3-5CDD-73C1D5F3E7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970" y="926702"/>
            <a:ext cx="11072060" cy="5416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9692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id="{8DD6BC7E-E12E-BE4F-6970-ADFC3CEDF671}"/>
              </a:ext>
            </a:extLst>
          </p:cNvPr>
          <p:cNvSpPr txBox="1">
            <a:spLocks/>
          </p:cNvSpPr>
          <p:nvPr/>
        </p:nvSpPr>
        <p:spPr>
          <a:xfrm>
            <a:off x="10425362" y="167026"/>
            <a:ext cx="1564106" cy="55486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 panose="020B0502040204020203" pitchFamily="34" charset="0"/>
                <a:ea typeface="Noto Sans CJK KR Medium" panose="020B0600000000000000" pitchFamily="34" charset="-127"/>
                <a:cs typeface="Aharoni" panose="02010803020104030203" pitchFamily="2" charset="-79"/>
              </a:rPr>
              <a:t>DRINK IT</a:t>
            </a:r>
            <a:endParaRPr lang="ko-KR" altLang="en-US" sz="3200" dirty="0">
              <a:solidFill>
                <a:schemeClr val="bg1">
                  <a:lumMod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SemiBold SemiConden" panose="020B0502040204020203" pitchFamily="34" charset="0"/>
              <a:ea typeface="Noto Sans CJK KR Medium" panose="020B0600000000000000" pitchFamily="34" charset="-127"/>
              <a:cs typeface="Aharoni" panose="02010803020104030203" pitchFamily="2" charset="-79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6145FDB-617A-A2E7-259B-ED11E5923E43}"/>
              </a:ext>
            </a:extLst>
          </p:cNvPr>
          <p:cNvSpPr/>
          <p:nvPr/>
        </p:nvSpPr>
        <p:spPr>
          <a:xfrm>
            <a:off x="440808" y="403281"/>
            <a:ext cx="1056599" cy="417310"/>
          </a:xfrm>
          <a:prstGeom prst="rect">
            <a:avLst/>
          </a:prstGeom>
          <a:solidFill>
            <a:srgbClr val="BC62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 panose="020B0502040204020203" pitchFamily="34" charset="0"/>
                <a:ea typeface="Noto Sans CJK KR Medium" panose="020B0600000000000000" pitchFamily="34" charset="-127"/>
                <a:cs typeface="Aharoni" panose="02010803020104030203" pitchFamily="2" charset="-79"/>
              </a:rPr>
              <a:t>Products</a:t>
            </a:r>
            <a:endParaRPr lang="ko-KR" altLang="en-US" dirty="0">
              <a:solidFill>
                <a:schemeClr val="bg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6EA9BCA-3CC4-5B5F-1F62-829324CEC2EC}"/>
              </a:ext>
            </a:extLst>
          </p:cNvPr>
          <p:cNvSpPr/>
          <p:nvPr/>
        </p:nvSpPr>
        <p:spPr>
          <a:xfrm>
            <a:off x="1591879" y="403281"/>
            <a:ext cx="1508159" cy="417310"/>
          </a:xfrm>
          <a:prstGeom prst="rect">
            <a:avLst/>
          </a:prstGeom>
          <a:solidFill>
            <a:srgbClr val="482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 panose="020B0502040204020203" pitchFamily="34" charset="0"/>
                <a:ea typeface="Noto Sans CJK KR Medium" panose="020B0600000000000000" pitchFamily="34" charset="-127"/>
                <a:cs typeface="Aharoni" panose="02010803020104030203" pitchFamily="2" charset="-79"/>
              </a:rPr>
              <a:t>Detail/Review</a:t>
            </a:r>
            <a:endParaRPr lang="ko-KR" altLang="en-US" dirty="0">
              <a:solidFill>
                <a:schemeClr val="bg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AB80D6A-8B31-87FB-FD64-09CC7B3078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0300" y="820591"/>
            <a:ext cx="7391400" cy="575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1430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id="{8DD6BC7E-E12E-BE4F-6970-ADFC3CEDF671}"/>
              </a:ext>
            </a:extLst>
          </p:cNvPr>
          <p:cNvSpPr txBox="1">
            <a:spLocks/>
          </p:cNvSpPr>
          <p:nvPr/>
        </p:nvSpPr>
        <p:spPr>
          <a:xfrm>
            <a:off x="10425362" y="167026"/>
            <a:ext cx="1564106" cy="55486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 panose="020B0502040204020203" pitchFamily="34" charset="0"/>
                <a:ea typeface="Noto Sans CJK KR Medium" panose="020B0600000000000000" pitchFamily="34" charset="-127"/>
                <a:cs typeface="Aharoni" panose="02010803020104030203" pitchFamily="2" charset="-79"/>
              </a:rPr>
              <a:t>DRINK IT</a:t>
            </a:r>
            <a:endParaRPr lang="ko-KR" altLang="en-US" sz="3200" dirty="0">
              <a:solidFill>
                <a:schemeClr val="bg1">
                  <a:lumMod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SemiBold SemiConden" panose="020B0502040204020203" pitchFamily="34" charset="0"/>
              <a:ea typeface="Noto Sans CJK KR Medium" panose="020B0600000000000000" pitchFamily="34" charset="-127"/>
              <a:cs typeface="Aharoni" panose="02010803020104030203" pitchFamily="2" charset="-79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6145FDB-617A-A2E7-259B-ED11E5923E43}"/>
              </a:ext>
            </a:extLst>
          </p:cNvPr>
          <p:cNvSpPr/>
          <p:nvPr/>
        </p:nvSpPr>
        <p:spPr>
          <a:xfrm>
            <a:off x="440808" y="403281"/>
            <a:ext cx="1056599" cy="417310"/>
          </a:xfrm>
          <a:prstGeom prst="rect">
            <a:avLst/>
          </a:prstGeom>
          <a:solidFill>
            <a:srgbClr val="BC62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 panose="020B0502040204020203" pitchFamily="34" charset="0"/>
                <a:ea typeface="Noto Sans CJK KR Medium" panose="020B0600000000000000" pitchFamily="34" charset="-127"/>
                <a:cs typeface="Aharoni" panose="02010803020104030203" pitchFamily="2" charset="-79"/>
              </a:rPr>
              <a:t>Products</a:t>
            </a:r>
            <a:endParaRPr lang="ko-KR" altLang="en-US" dirty="0">
              <a:solidFill>
                <a:schemeClr val="bg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6EA9BCA-3CC4-5B5F-1F62-829324CEC2EC}"/>
              </a:ext>
            </a:extLst>
          </p:cNvPr>
          <p:cNvSpPr/>
          <p:nvPr/>
        </p:nvSpPr>
        <p:spPr>
          <a:xfrm>
            <a:off x="1591879" y="403281"/>
            <a:ext cx="2162365" cy="417310"/>
          </a:xfrm>
          <a:prstGeom prst="rect">
            <a:avLst/>
          </a:prstGeom>
          <a:solidFill>
            <a:srgbClr val="482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 panose="020B0502040204020203" pitchFamily="34" charset="0"/>
                <a:ea typeface="Noto Sans CJK KR Medium" panose="020B0600000000000000" pitchFamily="34" charset="-127"/>
                <a:cs typeface="Aharoni" panose="02010803020104030203" pitchFamily="2" charset="-79"/>
              </a:rPr>
              <a:t>Detail/</a:t>
            </a:r>
            <a:r>
              <a:rPr lang="en-US" altLang="ko-KR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 panose="020B0502040204020203" pitchFamily="34" charset="0"/>
                <a:ea typeface="Noto Sans CJK KR Medium" panose="020B0600000000000000" pitchFamily="34" charset="-127"/>
                <a:cs typeface="Aharoni" panose="02010803020104030203" pitchFamily="2" charset="-79"/>
              </a:rPr>
              <a:t>ReviewUpdate</a:t>
            </a:r>
            <a:endParaRPr lang="ko-KR" altLang="en-US" dirty="0">
              <a:solidFill>
                <a:schemeClr val="bg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E5214B9-A784-821C-8AC0-5DFB3B1907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230" y="1631795"/>
            <a:ext cx="9367540" cy="3988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3399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id="{8DD6BC7E-E12E-BE4F-6970-ADFC3CEDF671}"/>
              </a:ext>
            </a:extLst>
          </p:cNvPr>
          <p:cNvSpPr txBox="1">
            <a:spLocks/>
          </p:cNvSpPr>
          <p:nvPr/>
        </p:nvSpPr>
        <p:spPr>
          <a:xfrm>
            <a:off x="10425362" y="167026"/>
            <a:ext cx="1564106" cy="55486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 panose="020B0502040204020203" pitchFamily="34" charset="0"/>
                <a:ea typeface="Noto Sans CJK KR Medium" panose="020B0600000000000000" pitchFamily="34" charset="-127"/>
                <a:cs typeface="Aharoni" panose="02010803020104030203" pitchFamily="2" charset="-79"/>
              </a:rPr>
              <a:t>DRINK IT</a:t>
            </a:r>
            <a:endParaRPr lang="ko-KR" altLang="en-US" sz="3200" dirty="0">
              <a:solidFill>
                <a:schemeClr val="bg1">
                  <a:lumMod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SemiBold SemiConden" panose="020B0502040204020203" pitchFamily="34" charset="0"/>
              <a:ea typeface="Noto Sans CJK KR Medium" panose="020B0600000000000000" pitchFamily="34" charset="-127"/>
              <a:cs typeface="Aharoni" panose="02010803020104030203" pitchFamily="2" charset="-79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6145FDB-617A-A2E7-259B-ED11E5923E43}"/>
              </a:ext>
            </a:extLst>
          </p:cNvPr>
          <p:cNvSpPr/>
          <p:nvPr/>
        </p:nvSpPr>
        <p:spPr>
          <a:xfrm>
            <a:off x="440808" y="403281"/>
            <a:ext cx="525631" cy="417310"/>
          </a:xfrm>
          <a:prstGeom prst="rect">
            <a:avLst/>
          </a:prstGeom>
          <a:solidFill>
            <a:srgbClr val="BC62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 panose="020B0502040204020203" pitchFamily="34" charset="0"/>
                <a:ea typeface="Noto Sans CJK KR Medium" panose="020B0600000000000000" pitchFamily="34" charset="-127"/>
                <a:cs typeface="Aharoni" panose="02010803020104030203" pitchFamily="2" charset="-79"/>
              </a:rPr>
              <a:t>API</a:t>
            </a:r>
            <a:endParaRPr lang="ko-KR" altLang="en-US" dirty="0">
              <a:solidFill>
                <a:schemeClr val="bg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6EA9BCA-3CC4-5B5F-1F62-829324CEC2EC}"/>
              </a:ext>
            </a:extLst>
          </p:cNvPr>
          <p:cNvSpPr/>
          <p:nvPr/>
        </p:nvSpPr>
        <p:spPr>
          <a:xfrm>
            <a:off x="1066248" y="403281"/>
            <a:ext cx="1201167" cy="417310"/>
          </a:xfrm>
          <a:prstGeom prst="rect">
            <a:avLst/>
          </a:prstGeom>
          <a:solidFill>
            <a:srgbClr val="482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 panose="020B0502040204020203" pitchFamily="34" charset="0"/>
                <a:ea typeface="Noto Sans CJK KR Medium" panose="020B0600000000000000" pitchFamily="34" charset="-127"/>
                <a:cs typeface="Aharoni" panose="02010803020104030203" pitchFamily="2" charset="-79"/>
              </a:rPr>
              <a:t>KakaoPay</a:t>
            </a:r>
            <a:endParaRPr lang="ko-KR" altLang="en-US" dirty="0">
              <a:solidFill>
                <a:schemeClr val="bg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F454054-9CB6-D88C-3F94-C35A80172A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203" y="1153008"/>
            <a:ext cx="2934109" cy="471553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6155CAC-9227-836B-8529-6224DE2322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5619" y="1153009"/>
            <a:ext cx="4577516" cy="4715532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9B192185-C63E-340F-FF87-E157A9963F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2442" y="1153008"/>
            <a:ext cx="2449654" cy="4715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4986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id="{8DD6BC7E-E12E-BE4F-6970-ADFC3CEDF671}"/>
              </a:ext>
            </a:extLst>
          </p:cNvPr>
          <p:cNvSpPr txBox="1">
            <a:spLocks/>
          </p:cNvSpPr>
          <p:nvPr/>
        </p:nvSpPr>
        <p:spPr>
          <a:xfrm>
            <a:off x="10425362" y="167026"/>
            <a:ext cx="1564106" cy="55486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 panose="020B0502040204020203" pitchFamily="34" charset="0"/>
                <a:ea typeface="Noto Sans CJK KR Medium" panose="020B0600000000000000" pitchFamily="34" charset="-127"/>
                <a:cs typeface="Aharoni" panose="02010803020104030203" pitchFamily="2" charset="-79"/>
              </a:rPr>
              <a:t>DRINK IT</a:t>
            </a:r>
            <a:endParaRPr lang="ko-KR" altLang="en-US" sz="3200" dirty="0">
              <a:solidFill>
                <a:schemeClr val="bg1">
                  <a:lumMod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SemiBold SemiConden" panose="020B0502040204020203" pitchFamily="34" charset="0"/>
              <a:ea typeface="Noto Sans CJK KR Medium" panose="020B0600000000000000" pitchFamily="34" charset="-127"/>
              <a:cs typeface="Aharoni" panose="02010803020104030203" pitchFamily="2" charset="-79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6145FDB-617A-A2E7-259B-ED11E5923E43}"/>
              </a:ext>
            </a:extLst>
          </p:cNvPr>
          <p:cNvSpPr/>
          <p:nvPr/>
        </p:nvSpPr>
        <p:spPr>
          <a:xfrm>
            <a:off x="440808" y="403281"/>
            <a:ext cx="525631" cy="417310"/>
          </a:xfrm>
          <a:prstGeom prst="rect">
            <a:avLst/>
          </a:prstGeom>
          <a:solidFill>
            <a:srgbClr val="BC62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 panose="020B0502040204020203" pitchFamily="34" charset="0"/>
                <a:ea typeface="Noto Sans CJK KR Medium" panose="020B0600000000000000" pitchFamily="34" charset="-127"/>
                <a:cs typeface="Aharoni" panose="02010803020104030203" pitchFamily="2" charset="-79"/>
              </a:rPr>
              <a:t>API</a:t>
            </a:r>
            <a:endParaRPr lang="ko-KR" altLang="en-US" dirty="0">
              <a:solidFill>
                <a:schemeClr val="bg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6EA9BCA-3CC4-5B5F-1F62-829324CEC2EC}"/>
              </a:ext>
            </a:extLst>
          </p:cNvPr>
          <p:cNvSpPr/>
          <p:nvPr/>
        </p:nvSpPr>
        <p:spPr>
          <a:xfrm>
            <a:off x="1066248" y="403281"/>
            <a:ext cx="1966884" cy="417310"/>
          </a:xfrm>
          <a:prstGeom prst="rect">
            <a:avLst/>
          </a:prstGeom>
          <a:solidFill>
            <a:srgbClr val="482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 panose="020B0502040204020203" pitchFamily="34" charset="0"/>
                <a:ea typeface="Noto Sans CJK KR Medium" panose="020B0600000000000000" pitchFamily="34" charset="-127"/>
                <a:cs typeface="Aharoni" panose="02010803020104030203" pitchFamily="2" charset="-79"/>
              </a:rPr>
              <a:t>KakaoPay</a:t>
            </a:r>
            <a:r>
              <a:rPr lang="en-US" altLang="ko-K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 panose="020B0502040204020203" pitchFamily="34" charset="0"/>
                <a:ea typeface="Noto Sans CJK KR Medium" panose="020B0600000000000000" pitchFamily="34" charset="-127"/>
                <a:cs typeface="Aharoni" panose="02010803020104030203" pitchFamily="2" charset="-79"/>
              </a:rPr>
              <a:t>/Success</a:t>
            </a:r>
            <a:endParaRPr lang="ko-KR" altLang="en-US" dirty="0">
              <a:solidFill>
                <a:schemeClr val="bg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4D97EE13-A782-0A99-090D-D6DF2E1290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2059" y="981306"/>
            <a:ext cx="2494620" cy="55436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07AE7472-2C46-B9CC-8260-4A6C5662FF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7345" y="1078816"/>
            <a:ext cx="5534043" cy="5143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3627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id="{8DD6BC7E-E12E-BE4F-6970-ADFC3CEDF671}"/>
              </a:ext>
            </a:extLst>
          </p:cNvPr>
          <p:cNvSpPr txBox="1">
            <a:spLocks/>
          </p:cNvSpPr>
          <p:nvPr/>
        </p:nvSpPr>
        <p:spPr>
          <a:xfrm>
            <a:off x="10425362" y="167026"/>
            <a:ext cx="1564106" cy="55486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 panose="020B0502040204020203" pitchFamily="34" charset="0"/>
                <a:ea typeface="Noto Sans CJK KR Medium" panose="020B0600000000000000" pitchFamily="34" charset="-127"/>
                <a:cs typeface="Aharoni" panose="02010803020104030203" pitchFamily="2" charset="-79"/>
              </a:rPr>
              <a:t>DRINK IT</a:t>
            </a:r>
            <a:endParaRPr lang="ko-KR" altLang="en-US" sz="3200" dirty="0">
              <a:solidFill>
                <a:schemeClr val="bg1">
                  <a:lumMod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SemiBold SemiConden" panose="020B0502040204020203" pitchFamily="34" charset="0"/>
              <a:ea typeface="Noto Sans CJK KR Medium" panose="020B0600000000000000" pitchFamily="34" charset="-127"/>
              <a:cs typeface="Aharoni" panose="02010803020104030203" pitchFamily="2" charset="-79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6145FDB-617A-A2E7-259B-ED11E5923E43}"/>
              </a:ext>
            </a:extLst>
          </p:cNvPr>
          <p:cNvSpPr/>
          <p:nvPr/>
        </p:nvSpPr>
        <p:spPr>
          <a:xfrm>
            <a:off x="440808" y="403281"/>
            <a:ext cx="525631" cy="417310"/>
          </a:xfrm>
          <a:prstGeom prst="rect">
            <a:avLst/>
          </a:prstGeom>
          <a:solidFill>
            <a:srgbClr val="BC62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 panose="020B0502040204020203" pitchFamily="34" charset="0"/>
                <a:ea typeface="Noto Sans CJK KR Medium" panose="020B0600000000000000" pitchFamily="34" charset="-127"/>
                <a:cs typeface="Aharoni" panose="02010803020104030203" pitchFamily="2" charset="-79"/>
              </a:rPr>
              <a:t>API</a:t>
            </a:r>
            <a:endParaRPr lang="ko-KR" altLang="en-US" dirty="0">
              <a:solidFill>
                <a:schemeClr val="bg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6EA9BCA-3CC4-5B5F-1F62-829324CEC2EC}"/>
              </a:ext>
            </a:extLst>
          </p:cNvPr>
          <p:cNvSpPr/>
          <p:nvPr/>
        </p:nvSpPr>
        <p:spPr>
          <a:xfrm>
            <a:off x="1066248" y="403281"/>
            <a:ext cx="525631" cy="417310"/>
          </a:xfrm>
          <a:prstGeom prst="rect">
            <a:avLst/>
          </a:prstGeom>
          <a:solidFill>
            <a:srgbClr val="482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 panose="020B0502040204020203" pitchFamily="34" charset="0"/>
                <a:ea typeface="Noto Sans CJK KR Medium" panose="020B0600000000000000" pitchFamily="34" charset="-127"/>
                <a:cs typeface="Aharoni" panose="02010803020104030203" pitchFamily="2" charset="-79"/>
              </a:rPr>
              <a:t>GPT</a:t>
            </a:r>
            <a:endParaRPr lang="ko-KR" altLang="en-US" dirty="0">
              <a:solidFill>
                <a:schemeClr val="bg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67474FDC-D213-EE14-6B79-90F864FD97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546" y="1092935"/>
            <a:ext cx="10376907" cy="5080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1475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id="{8DD6BC7E-E12E-BE4F-6970-ADFC3CEDF671}"/>
              </a:ext>
            </a:extLst>
          </p:cNvPr>
          <p:cNvSpPr txBox="1">
            <a:spLocks/>
          </p:cNvSpPr>
          <p:nvPr/>
        </p:nvSpPr>
        <p:spPr>
          <a:xfrm>
            <a:off x="10425362" y="167026"/>
            <a:ext cx="1564106" cy="55486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 panose="020B0502040204020203" pitchFamily="34" charset="0"/>
                <a:ea typeface="Noto Sans CJK KR Medium" panose="020B0600000000000000" pitchFamily="34" charset="-127"/>
                <a:cs typeface="Aharoni" panose="02010803020104030203" pitchFamily="2" charset="-79"/>
              </a:rPr>
              <a:t>DRINK IT</a:t>
            </a:r>
            <a:endParaRPr lang="ko-KR" altLang="en-US" sz="3200" dirty="0">
              <a:solidFill>
                <a:schemeClr val="bg1">
                  <a:lumMod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SemiBold SemiConden" panose="020B0502040204020203" pitchFamily="34" charset="0"/>
              <a:ea typeface="Noto Sans CJK KR Medium" panose="020B0600000000000000" pitchFamily="34" charset="-127"/>
              <a:cs typeface="Aharoni" panose="02010803020104030203" pitchFamily="2" charset="-79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6145FDB-617A-A2E7-259B-ED11E5923E43}"/>
              </a:ext>
            </a:extLst>
          </p:cNvPr>
          <p:cNvSpPr/>
          <p:nvPr/>
        </p:nvSpPr>
        <p:spPr>
          <a:xfrm>
            <a:off x="440808" y="403281"/>
            <a:ext cx="525631" cy="417310"/>
          </a:xfrm>
          <a:prstGeom prst="rect">
            <a:avLst/>
          </a:prstGeom>
          <a:solidFill>
            <a:srgbClr val="BC62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 panose="020B0502040204020203" pitchFamily="34" charset="0"/>
                <a:ea typeface="Noto Sans CJK KR Medium" panose="020B0600000000000000" pitchFamily="34" charset="-127"/>
                <a:cs typeface="Aharoni" panose="02010803020104030203" pitchFamily="2" charset="-79"/>
              </a:rPr>
              <a:t>API</a:t>
            </a:r>
            <a:endParaRPr lang="ko-KR" altLang="en-US" dirty="0">
              <a:solidFill>
                <a:schemeClr val="bg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6EA9BCA-3CC4-5B5F-1F62-829324CEC2EC}"/>
              </a:ext>
            </a:extLst>
          </p:cNvPr>
          <p:cNvSpPr/>
          <p:nvPr/>
        </p:nvSpPr>
        <p:spPr>
          <a:xfrm>
            <a:off x="1066248" y="403281"/>
            <a:ext cx="525631" cy="417310"/>
          </a:xfrm>
          <a:prstGeom prst="rect">
            <a:avLst/>
          </a:prstGeom>
          <a:solidFill>
            <a:srgbClr val="482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 panose="020B0502040204020203" pitchFamily="34" charset="0"/>
                <a:ea typeface="Noto Sans CJK KR Medium" panose="020B0600000000000000" pitchFamily="34" charset="-127"/>
                <a:cs typeface="Aharoni" panose="02010803020104030203" pitchFamily="2" charset="-79"/>
              </a:rPr>
              <a:t>GPT</a:t>
            </a:r>
            <a:endParaRPr lang="ko-KR" altLang="en-US" dirty="0">
              <a:solidFill>
                <a:schemeClr val="bg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BC89D4A-8DA2-15A6-CBCC-759D4B32C7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0392" y="809259"/>
            <a:ext cx="2791215" cy="5239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4700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88DA6E6-BCCC-9338-BBB9-3D5D490DFB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221" y="1388033"/>
            <a:ext cx="2446824" cy="2446824"/>
          </a:xfrm>
          <a:prstGeom prst="rect">
            <a:avLst/>
          </a:prstGeom>
        </p:spPr>
      </p:pic>
      <p:pic>
        <p:nvPicPr>
          <p:cNvPr id="1028" name="Picture 4" descr="99015371 (397×397)">
            <a:extLst>
              <a:ext uri="{FF2B5EF4-FFF2-40B4-BE49-F238E27FC236}">
                <a16:creationId xmlns:a16="http://schemas.microsoft.com/office/drawing/2014/main" id="{8E3475A2-A0B0-D2BB-4042-CF4B176F27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3804" y="1342115"/>
            <a:ext cx="2538661" cy="2538661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18DFEE9E-3BB0-A67B-EB03-B485D0E92E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0438" y="3788939"/>
            <a:ext cx="2538661" cy="2538661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8" name="제목 1">
            <a:extLst>
              <a:ext uri="{FF2B5EF4-FFF2-40B4-BE49-F238E27FC236}">
                <a16:creationId xmlns:a16="http://schemas.microsoft.com/office/drawing/2014/main" id="{8DD6BC7E-E12E-BE4F-6970-ADFC3CEDF671}"/>
              </a:ext>
            </a:extLst>
          </p:cNvPr>
          <p:cNvSpPr txBox="1">
            <a:spLocks/>
          </p:cNvSpPr>
          <p:nvPr/>
        </p:nvSpPr>
        <p:spPr>
          <a:xfrm>
            <a:off x="10425362" y="167026"/>
            <a:ext cx="1564106" cy="55486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 panose="020B0502040204020203" pitchFamily="34" charset="0"/>
                <a:ea typeface="Noto Sans CJK KR Medium" panose="020B0600000000000000" pitchFamily="34" charset="-127"/>
                <a:cs typeface="Aharoni" panose="02010803020104030203" pitchFamily="2" charset="-79"/>
              </a:rPr>
              <a:t>DRINK IT</a:t>
            </a:r>
            <a:endParaRPr lang="ko-KR" altLang="en-US" sz="3200" dirty="0">
              <a:solidFill>
                <a:schemeClr val="bg1">
                  <a:lumMod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SemiBold SemiConden" panose="020B0502040204020203" pitchFamily="34" charset="0"/>
              <a:ea typeface="Noto Sans CJK KR Medium" panose="020B0600000000000000" pitchFamily="34" charset="-127"/>
              <a:cs typeface="Aharoni" panose="02010803020104030203" pitchFamily="2" charset="-79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4DB3AB-22BD-C253-C139-8B6DDF3B5612}"/>
              </a:ext>
            </a:extLst>
          </p:cNvPr>
          <p:cNvSpPr txBox="1"/>
          <p:nvPr/>
        </p:nvSpPr>
        <p:spPr>
          <a:xfrm>
            <a:off x="4826669" y="1342115"/>
            <a:ext cx="2538661" cy="15801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이 민 욱</a:t>
            </a:r>
            <a:endParaRPr lang="en-US" altLang="ko-KR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팀장</a:t>
            </a:r>
            <a:endParaRPr lang="en-US" altLang="ko-KR" sz="1200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200" dirty="0">
                <a:latin typeface="Noto Sans CJK KR Medium" panose="020B0600000000000000" pitchFamily="34" charset="-127"/>
                <a:ea typeface="Noto Sans CJK KR Medium" panose="020B0600000000000000"/>
              </a:rPr>
              <a:t>Frontend</a:t>
            </a:r>
          </a:p>
          <a:p>
            <a:pPr algn="ctr">
              <a:lnSpc>
                <a:spcPct val="150000"/>
              </a:lnSpc>
            </a:pPr>
            <a:r>
              <a:rPr lang="en-US" altLang="ko-KR" sz="1200" dirty="0">
                <a:latin typeface="Noto Sans CJK KR Medium" panose="020B0600000000000000" pitchFamily="34" charset="-127"/>
                <a:ea typeface="Noto Sans CJK KR Medium" panose="020B0600000000000000"/>
              </a:rPr>
              <a:t>Backend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latin typeface="Noto Sans CJK KR Medium" panose="020B0600000000000000" pitchFamily="34" charset="-127"/>
                <a:ea typeface="Noto Sans CJK KR Medium" panose="020B0600000000000000"/>
              </a:rPr>
              <a:t>프로젝트 총괄</a:t>
            </a:r>
            <a:endParaRPr lang="en-US" altLang="ko-KR" sz="1200" dirty="0">
              <a:latin typeface="Noto Sans CJK KR Medium" panose="020B0600000000000000" pitchFamily="34" charset="-127"/>
              <a:ea typeface="Noto Sans CJK KR Medium" panose="020B060000000000000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8D57083-79A5-0CD2-F080-719A1BE20F43}"/>
              </a:ext>
            </a:extLst>
          </p:cNvPr>
          <p:cNvSpPr txBox="1"/>
          <p:nvPr/>
        </p:nvSpPr>
        <p:spPr>
          <a:xfrm>
            <a:off x="1083303" y="4070323"/>
            <a:ext cx="2538661" cy="1586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서 유 영</a:t>
            </a:r>
            <a:endParaRPr lang="en-US" altLang="ko-KR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팀원</a:t>
            </a:r>
            <a:endParaRPr lang="en-US" altLang="ko-KR" sz="1200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2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Frontend</a:t>
            </a:r>
          </a:p>
          <a:p>
            <a:pPr algn="ctr">
              <a:lnSpc>
                <a:spcPct val="150000"/>
              </a:lnSpc>
            </a:pPr>
            <a:r>
              <a:rPr lang="en-US" altLang="ko-KR" sz="12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Backend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latin typeface="Noto Sans CJK KR Medium" panose="020B0600000000000000" pitchFamily="34" charset="-127"/>
                <a:ea typeface="Noto Sans CJK KR Medium" panose="020B0600000000000000"/>
              </a:rPr>
              <a:t>기획</a:t>
            </a:r>
            <a:r>
              <a:rPr lang="en-US" altLang="ko-KR" sz="1200" dirty="0">
                <a:latin typeface="Noto Sans CJK KR Medium" panose="020B0600000000000000" pitchFamily="34" charset="-127"/>
                <a:ea typeface="Noto Sans CJK KR Medium" panose="020B0600000000000000"/>
              </a:rPr>
              <a:t>/PPT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FC54150-EF05-8680-AC1C-77A22CAAF580}"/>
              </a:ext>
            </a:extLst>
          </p:cNvPr>
          <p:cNvSpPr txBox="1"/>
          <p:nvPr/>
        </p:nvSpPr>
        <p:spPr>
          <a:xfrm>
            <a:off x="8573804" y="4070323"/>
            <a:ext cx="2538661" cy="1586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홍 순 혁</a:t>
            </a:r>
            <a:endParaRPr lang="en-US" altLang="ko-KR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팀원</a:t>
            </a:r>
            <a:endParaRPr lang="en-US" altLang="ko-KR" sz="1200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200" dirty="0">
                <a:latin typeface="Noto Sans CJK KR Medium" panose="020B0600000000000000" pitchFamily="34" charset="-127"/>
                <a:ea typeface="Noto Sans CJK KR Medium" panose="020B0600000000000000"/>
              </a:rPr>
              <a:t>Frontend</a:t>
            </a:r>
          </a:p>
          <a:p>
            <a:pPr algn="ctr">
              <a:lnSpc>
                <a:spcPct val="150000"/>
              </a:lnSpc>
            </a:pPr>
            <a:r>
              <a:rPr lang="en-US" altLang="ko-KR" sz="1200" dirty="0">
                <a:latin typeface="Noto Sans CJK KR Medium" panose="020B0600000000000000" pitchFamily="34" charset="-127"/>
                <a:ea typeface="Noto Sans CJK KR Medium" panose="020B0600000000000000"/>
              </a:rPr>
              <a:t>Backend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latin typeface="Noto Sans CJK KR Regular" panose="020B0500000000000000" pitchFamily="34" charset="-127"/>
                <a:ea typeface="Noto Sans CJK KR Medium" panose="020B0600000000000000"/>
              </a:rPr>
              <a:t>기획</a:t>
            </a:r>
            <a:r>
              <a:rPr lang="en-US" altLang="ko-KR" sz="1200" dirty="0">
                <a:latin typeface="Noto Sans CJK KR Regular" panose="020B0500000000000000" pitchFamily="34" charset="-127"/>
                <a:ea typeface="Noto Sans CJK KR Medium" panose="020B0600000000000000"/>
              </a:rPr>
              <a:t>/</a:t>
            </a:r>
            <a:r>
              <a:rPr lang="ko-KR" altLang="en-US" sz="1200" dirty="0">
                <a:latin typeface="Noto Sans CJK KR Regular" panose="020B0500000000000000" pitchFamily="34" charset="-127"/>
                <a:ea typeface="Noto Sans CJK KR Medium" panose="020B0600000000000000"/>
              </a:rPr>
              <a:t>설계</a:t>
            </a:r>
          </a:p>
        </p:txBody>
      </p:sp>
      <p:sp>
        <p:nvSpPr>
          <p:cNvPr id="19" name="원형: 비어 있음 18">
            <a:extLst>
              <a:ext uri="{FF2B5EF4-FFF2-40B4-BE49-F238E27FC236}">
                <a16:creationId xmlns:a16="http://schemas.microsoft.com/office/drawing/2014/main" id="{7B251554-3D0E-EEF0-36B3-B11269892CAF}"/>
              </a:ext>
            </a:extLst>
          </p:cNvPr>
          <p:cNvSpPr/>
          <p:nvPr/>
        </p:nvSpPr>
        <p:spPr>
          <a:xfrm>
            <a:off x="4826669" y="3788939"/>
            <a:ext cx="2538661" cy="2538661"/>
          </a:xfrm>
          <a:prstGeom prst="donut">
            <a:avLst>
              <a:gd name="adj" fmla="val 2861"/>
            </a:avLst>
          </a:prstGeom>
          <a:solidFill>
            <a:srgbClr val="BC62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0" name="원형: 비어 있음 29">
            <a:extLst>
              <a:ext uri="{FF2B5EF4-FFF2-40B4-BE49-F238E27FC236}">
                <a16:creationId xmlns:a16="http://schemas.microsoft.com/office/drawing/2014/main" id="{5B2226E9-6479-FC90-9367-759748121D9C}"/>
              </a:ext>
            </a:extLst>
          </p:cNvPr>
          <p:cNvSpPr/>
          <p:nvPr/>
        </p:nvSpPr>
        <p:spPr>
          <a:xfrm>
            <a:off x="1087072" y="1342115"/>
            <a:ext cx="2538661" cy="2538661"/>
          </a:xfrm>
          <a:prstGeom prst="donut">
            <a:avLst>
              <a:gd name="adj" fmla="val 2861"/>
            </a:avLst>
          </a:prstGeom>
          <a:solidFill>
            <a:srgbClr val="BC62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1" name="원형: 비어 있음 30">
            <a:extLst>
              <a:ext uri="{FF2B5EF4-FFF2-40B4-BE49-F238E27FC236}">
                <a16:creationId xmlns:a16="http://schemas.microsoft.com/office/drawing/2014/main" id="{F265263B-3A80-1ACE-5A4E-E382BE7C8205}"/>
              </a:ext>
            </a:extLst>
          </p:cNvPr>
          <p:cNvSpPr/>
          <p:nvPr/>
        </p:nvSpPr>
        <p:spPr>
          <a:xfrm>
            <a:off x="8573804" y="1342115"/>
            <a:ext cx="2538661" cy="2538661"/>
          </a:xfrm>
          <a:prstGeom prst="donut">
            <a:avLst>
              <a:gd name="adj" fmla="val 2861"/>
            </a:avLst>
          </a:prstGeom>
          <a:solidFill>
            <a:srgbClr val="BC62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80EC244-A27D-89A1-38B4-83CE8511D13A}"/>
              </a:ext>
            </a:extLst>
          </p:cNvPr>
          <p:cNvSpPr txBox="1"/>
          <p:nvPr/>
        </p:nvSpPr>
        <p:spPr>
          <a:xfrm>
            <a:off x="427808" y="277845"/>
            <a:ext cx="62964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BC620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 panose="020B0502040204020203" pitchFamily="34" charset="0"/>
                <a:ea typeface="Noto Sans CJK KR Medium" panose="020B0600000000000000" pitchFamily="34" charset="-127"/>
                <a:cs typeface="Aharoni" panose="02010803020104030203" pitchFamily="2" charset="-79"/>
              </a:rPr>
              <a:t>INTRODUCING TEAM MEMBERS</a:t>
            </a:r>
            <a:endParaRPr lang="ko-KR" altLang="en-US" sz="4000" dirty="0">
              <a:solidFill>
                <a:srgbClr val="BC620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4302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A455893-4CEF-5978-880B-4C49AFD730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"/>
            <a:ext cx="12192000" cy="6857863"/>
          </a:xfrm>
          <a:prstGeom prst="rect">
            <a:avLst/>
          </a:prstGeom>
        </p:spPr>
      </p:pic>
      <p:sp>
        <p:nvSpPr>
          <p:cNvPr id="8" name="제목 1">
            <a:extLst>
              <a:ext uri="{FF2B5EF4-FFF2-40B4-BE49-F238E27FC236}">
                <a16:creationId xmlns:a16="http://schemas.microsoft.com/office/drawing/2014/main" id="{8DD6BC7E-E12E-BE4F-6970-ADFC3CEDF671}"/>
              </a:ext>
            </a:extLst>
          </p:cNvPr>
          <p:cNvSpPr txBox="1">
            <a:spLocks/>
          </p:cNvSpPr>
          <p:nvPr/>
        </p:nvSpPr>
        <p:spPr>
          <a:xfrm>
            <a:off x="10425362" y="167026"/>
            <a:ext cx="1564106" cy="55486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 panose="020B0502040204020203" pitchFamily="34" charset="0"/>
                <a:ea typeface="Noto Sans CJK KR Medium" panose="020B0600000000000000" pitchFamily="34" charset="-127"/>
                <a:cs typeface="Aharoni" panose="02010803020104030203" pitchFamily="2" charset="-79"/>
              </a:rPr>
              <a:t>DRINK IT</a:t>
            </a:r>
            <a:endParaRPr lang="ko-KR" altLang="en-US" sz="3200" dirty="0">
              <a:solidFill>
                <a:schemeClr val="bg1">
                  <a:lumMod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SemiBold SemiConden" panose="020B0502040204020203" pitchFamily="34" charset="0"/>
              <a:ea typeface="Noto Sans CJK KR Medium" panose="020B0600000000000000" pitchFamily="34" charset="-127"/>
              <a:cs typeface="Aharoni" panose="02010803020104030203" pitchFamily="2" charset="-79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80EC244-A27D-89A1-38B4-83CE8511D13A}"/>
              </a:ext>
            </a:extLst>
          </p:cNvPr>
          <p:cNvSpPr txBox="1"/>
          <p:nvPr/>
        </p:nvSpPr>
        <p:spPr>
          <a:xfrm>
            <a:off x="202532" y="167026"/>
            <a:ext cx="342679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BC620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 panose="020B0502040204020203" pitchFamily="34" charset="0"/>
                <a:ea typeface="Noto Sans CJK KR Medium" panose="020B0600000000000000" pitchFamily="34" charset="-127"/>
                <a:cs typeface="Aharoni" panose="02010803020104030203" pitchFamily="2" charset="-79"/>
              </a:rPr>
              <a:t>PROJECT</a:t>
            </a:r>
          </a:p>
          <a:p>
            <a:r>
              <a:rPr lang="en-US" altLang="ko-KR" sz="4000" dirty="0">
                <a:solidFill>
                  <a:srgbClr val="BC620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 panose="020B0502040204020203" pitchFamily="34" charset="0"/>
                <a:ea typeface="Noto Sans CJK KR Medium" panose="020B0600000000000000" pitchFamily="34" charset="-127"/>
                <a:cs typeface="Aharoni" panose="02010803020104030203" pitchFamily="2" charset="-79"/>
              </a:rPr>
              <a:t>RETROSPECTIVE</a:t>
            </a:r>
            <a:endParaRPr lang="ko-KR" altLang="en-US" sz="4000" dirty="0">
              <a:solidFill>
                <a:srgbClr val="BC620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C659C11-419C-E50A-6090-EFA4F392379F}"/>
              </a:ext>
            </a:extLst>
          </p:cNvPr>
          <p:cNvSpPr/>
          <p:nvPr/>
        </p:nvSpPr>
        <p:spPr>
          <a:xfrm>
            <a:off x="0" y="4222595"/>
            <a:ext cx="12192000" cy="2635404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DC4A300-5C05-14BB-B6B0-E9F1765B8ED7}"/>
              </a:ext>
            </a:extLst>
          </p:cNvPr>
          <p:cNvSpPr txBox="1"/>
          <p:nvPr/>
        </p:nvSpPr>
        <p:spPr>
          <a:xfrm>
            <a:off x="4141529" y="4389731"/>
            <a:ext cx="3810221" cy="2041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이민욱</a:t>
            </a:r>
            <a:endParaRPr lang="en-US" altLang="ko-KR" sz="1400" dirty="0">
              <a:solidFill>
                <a:schemeClr val="bg1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처음 하는 프로젝트라 걱정도 많이 됐지만</a:t>
            </a:r>
            <a:r>
              <a:rPr lang="en-US" altLang="ko-KR" sz="12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, </a:t>
            </a:r>
            <a:r>
              <a:rPr lang="ko-KR" altLang="en-US" sz="12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한 층 더 성장하는 시간이라 뜻깊었던 시간이었습니다</a:t>
            </a:r>
            <a:r>
              <a:rPr lang="en-US" altLang="ko-KR" sz="12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. </a:t>
            </a:r>
            <a:r>
              <a:rPr lang="ko-KR" altLang="en-US" sz="12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이번엔 여유가 없어 반응형 웹</a:t>
            </a:r>
            <a:r>
              <a:rPr lang="en-US" altLang="ko-KR" sz="12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, </a:t>
            </a:r>
            <a:r>
              <a:rPr lang="ko-KR" altLang="en-US" sz="1200" dirty="0" err="1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비동기적인</a:t>
            </a:r>
            <a:r>
              <a:rPr lang="ko-KR" altLang="en-US" sz="12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부분에서 많이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신경을 못썼지만 다음엔 더 </a:t>
            </a:r>
            <a:r>
              <a:rPr lang="ko-KR" altLang="en-US" sz="1200" dirty="0" err="1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디테일하게</a:t>
            </a:r>
            <a:r>
              <a:rPr lang="ko-KR" altLang="en-US" sz="12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웹을 만들어 보고 싶네요</a:t>
            </a:r>
            <a:r>
              <a:rPr lang="en-US" altLang="ko-KR" sz="12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. </a:t>
            </a:r>
            <a:r>
              <a:rPr lang="ko-KR" altLang="en-US" sz="12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그래도 좋은 팀원들을 만나 프로젝트를 잘 끝낼 수 있어서 좋았습니다</a:t>
            </a:r>
            <a:r>
              <a:rPr lang="en-US" altLang="ko-KR" sz="12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.</a:t>
            </a:r>
            <a:endParaRPr lang="ko-KR" altLang="en-US" sz="1200" dirty="0">
              <a:solidFill>
                <a:schemeClr val="bg1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6FFD49-C72A-E478-8898-0C6240A76294}"/>
              </a:ext>
            </a:extLst>
          </p:cNvPr>
          <p:cNvSpPr txBox="1"/>
          <p:nvPr/>
        </p:nvSpPr>
        <p:spPr>
          <a:xfrm>
            <a:off x="202532" y="4389731"/>
            <a:ext cx="3810221" cy="2318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서유영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프로젝트 시작할 때 실제 창업 가능할 수준의 웹사이트를 만들어 보자고 생각했는데 결과물이 너무 잘 나와서 기분이 홀가분하고 좋았습니다</a:t>
            </a:r>
            <a:r>
              <a:rPr lang="en-US" altLang="ko-KR" sz="12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. </a:t>
            </a:r>
            <a:r>
              <a:rPr lang="ko-KR" altLang="en-US" sz="12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적은 인원으로 시작해 일정이 걱정되었으나 팀원 모두 주말 반납하고 적극적으로 참여해서 하나라도 더 구현하려고 하였고</a:t>
            </a:r>
            <a:r>
              <a:rPr lang="en-US" altLang="ko-KR" sz="12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, </a:t>
            </a:r>
            <a:r>
              <a:rPr lang="ko-KR" altLang="en-US" sz="12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완성도 높은 프로젝트를 만들 수 있었습니다</a:t>
            </a:r>
            <a:r>
              <a:rPr lang="en-US" altLang="ko-KR" sz="12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. </a:t>
            </a:r>
            <a:r>
              <a:rPr lang="ko-KR" altLang="en-US" sz="12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함께 노력해 준 팀원들에게 고맙습니다</a:t>
            </a:r>
            <a:r>
              <a:rPr lang="en-US" altLang="ko-KR" sz="12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.</a:t>
            </a:r>
            <a:endParaRPr lang="ko-KR" altLang="en-US" sz="1200" dirty="0">
              <a:solidFill>
                <a:schemeClr val="bg1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3E6A40E-92B1-246C-DE8F-E547AB39C4F4}"/>
              </a:ext>
            </a:extLst>
          </p:cNvPr>
          <p:cNvSpPr txBox="1"/>
          <p:nvPr/>
        </p:nvSpPr>
        <p:spPr>
          <a:xfrm>
            <a:off x="8080526" y="4389731"/>
            <a:ext cx="3810221" cy="2041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 err="1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홍순혁</a:t>
            </a:r>
            <a:endParaRPr lang="en-US" altLang="ko-KR" sz="1400" dirty="0">
              <a:solidFill>
                <a:schemeClr val="bg1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일주일이란 길고도 짧은 시간 동안 첫 프로젝트를 진행하면서 팀원분들에게 많은 부분을 배워서 좋았고</a:t>
            </a:r>
            <a:r>
              <a:rPr lang="en-US" altLang="ko-KR" sz="12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, </a:t>
            </a:r>
            <a:r>
              <a:rPr lang="ko-KR" altLang="en-US" sz="12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저의 부족함을 이번에 많이 알게 되어서 좀 더 노력하는 시간이 되었습니다</a:t>
            </a:r>
            <a:r>
              <a:rPr lang="en-US" altLang="ko-KR" sz="12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. </a:t>
            </a:r>
            <a:r>
              <a:rPr lang="ko-KR" altLang="en-US" sz="12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이번 프로젝트를 계기로 앞으로의 프로젝트에 많은 도움이 되도록 노력하겠습니다</a:t>
            </a:r>
            <a:r>
              <a:rPr lang="en-US" altLang="ko-KR" sz="12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. </a:t>
            </a:r>
            <a:r>
              <a:rPr lang="ko-KR" altLang="en-US" sz="12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수고하셨습니다</a:t>
            </a:r>
            <a:r>
              <a:rPr lang="en-US" altLang="ko-KR" sz="12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!</a:t>
            </a:r>
            <a:endParaRPr lang="ko-KR" altLang="en-US" sz="1200" dirty="0">
              <a:solidFill>
                <a:schemeClr val="bg1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808143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5317123-B74D-06B4-B766-66994906D4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제목 1">
            <a:extLst>
              <a:ext uri="{FF2B5EF4-FFF2-40B4-BE49-F238E27FC236}">
                <a16:creationId xmlns:a16="http://schemas.microsoft.com/office/drawing/2014/main" id="{8DD6BC7E-E12E-BE4F-6970-ADFC3CEDF671}"/>
              </a:ext>
            </a:extLst>
          </p:cNvPr>
          <p:cNvSpPr txBox="1">
            <a:spLocks/>
          </p:cNvSpPr>
          <p:nvPr/>
        </p:nvSpPr>
        <p:spPr>
          <a:xfrm>
            <a:off x="10425362" y="167026"/>
            <a:ext cx="1564106" cy="55486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 panose="020B0502040204020203" pitchFamily="34" charset="0"/>
                <a:ea typeface="Noto Sans CJK KR Medium" panose="020B0600000000000000" pitchFamily="34" charset="-127"/>
                <a:cs typeface="Aharoni" panose="02010803020104030203" pitchFamily="2" charset="-79"/>
              </a:rPr>
              <a:t>DRINK IT</a:t>
            </a:r>
            <a:endParaRPr lang="ko-KR" altLang="en-US" sz="3200" dirty="0">
              <a:solidFill>
                <a:schemeClr val="bg1">
                  <a:lumMod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SemiBold SemiConden" panose="020B0502040204020203" pitchFamily="34" charset="0"/>
              <a:ea typeface="Noto Sans CJK KR Medium" panose="020B0600000000000000" pitchFamily="34" charset="-127"/>
              <a:cs typeface="Aharoni" panose="02010803020104030203" pitchFamily="2" charset="-79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80EC244-A27D-89A1-38B4-83CE8511D13A}"/>
              </a:ext>
            </a:extLst>
          </p:cNvPr>
          <p:cNvSpPr txBox="1"/>
          <p:nvPr/>
        </p:nvSpPr>
        <p:spPr>
          <a:xfrm>
            <a:off x="2250472" y="1732292"/>
            <a:ext cx="281248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dirty="0">
                <a:solidFill>
                  <a:srgbClr val="BC620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 panose="020B0502040204020203" pitchFamily="34" charset="0"/>
                <a:ea typeface="Noto Sans CJK KR Medium" panose="020B0600000000000000" pitchFamily="34" charset="-127"/>
                <a:cs typeface="Aharoni" panose="02010803020104030203" pitchFamily="2" charset="-79"/>
              </a:rPr>
              <a:t>THANK YOU</a:t>
            </a:r>
            <a:endParaRPr lang="ko-KR" altLang="en-US" sz="7200" dirty="0">
              <a:solidFill>
                <a:srgbClr val="BC620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84771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28">
            <a:extLst>
              <a:ext uri="{FF2B5EF4-FFF2-40B4-BE49-F238E27FC236}">
                <a16:creationId xmlns:a16="http://schemas.microsoft.com/office/drawing/2014/main" id="{39202CC7-9773-B955-E010-8E5056EB09F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제목 1">
            <a:extLst>
              <a:ext uri="{FF2B5EF4-FFF2-40B4-BE49-F238E27FC236}">
                <a16:creationId xmlns:a16="http://schemas.microsoft.com/office/drawing/2014/main" id="{8DD6BC7E-E12E-BE4F-6970-ADFC3CEDF671}"/>
              </a:ext>
            </a:extLst>
          </p:cNvPr>
          <p:cNvSpPr txBox="1">
            <a:spLocks/>
          </p:cNvSpPr>
          <p:nvPr/>
        </p:nvSpPr>
        <p:spPr>
          <a:xfrm>
            <a:off x="10425362" y="167026"/>
            <a:ext cx="1564106" cy="55486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 panose="020B0502040204020203" pitchFamily="34" charset="0"/>
                <a:ea typeface="Noto Sans CJK KR Medium" panose="020B0600000000000000" pitchFamily="34" charset="-127"/>
                <a:cs typeface="Aharoni" panose="02010803020104030203" pitchFamily="2" charset="-79"/>
              </a:rPr>
              <a:t>DRINK IT</a:t>
            </a:r>
            <a:endParaRPr lang="ko-KR" altLang="en-US" sz="3200" dirty="0">
              <a:solidFill>
                <a:schemeClr val="bg1">
                  <a:lumMod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SemiBold SemiConden" panose="020B0502040204020203" pitchFamily="34" charset="0"/>
              <a:ea typeface="Noto Sans CJK KR Medium" panose="020B0600000000000000" pitchFamily="34" charset="-127"/>
              <a:cs typeface="Aharoni" panose="02010803020104030203" pitchFamily="2" charset="-79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80EC244-A27D-89A1-38B4-83CE8511D13A}"/>
              </a:ext>
            </a:extLst>
          </p:cNvPr>
          <p:cNvSpPr txBox="1"/>
          <p:nvPr/>
        </p:nvSpPr>
        <p:spPr>
          <a:xfrm>
            <a:off x="427808" y="277845"/>
            <a:ext cx="64455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 panose="020B0502040204020203" pitchFamily="34" charset="0"/>
                <a:ea typeface="Noto Sans CJK KR Medium" panose="020B0600000000000000" pitchFamily="34" charset="-127"/>
                <a:cs typeface="Aharoni" panose="02010803020104030203" pitchFamily="2" charset="-79"/>
              </a:rPr>
              <a:t>DEVELOPMENT ENVIRONMENTS</a:t>
            </a:r>
            <a:endParaRPr lang="ko-KR" altLang="en-US" sz="4000" dirty="0">
              <a:solidFill>
                <a:schemeClr val="bg1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69036F8-913B-68D8-9ADB-0CD15559CE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932" y="1943689"/>
            <a:ext cx="1440000" cy="14400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59D198C-7216-8CC0-3A61-F48ED5277A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6966" y="1943689"/>
            <a:ext cx="1440000" cy="14400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B3BD907-8211-891A-E826-984C69CD56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932" y="4043603"/>
            <a:ext cx="1440000" cy="143448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C201378-3343-80F9-9223-177A1868D12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5034" y="1943689"/>
            <a:ext cx="1440000" cy="14400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05DC8C78-A6E0-B78A-D5C1-A9DF3C720875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4068" y="4043603"/>
            <a:ext cx="1440000" cy="1434483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FE58B478-760A-0145-2F3A-F2F7A970CF7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6000" y="4043603"/>
            <a:ext cx="1440000" cy="1434483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B158DAEF-7087-615F-5352-99834511121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6966" y="4038086"/>
            <a:ext cx="1440000" cy="144000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D531D8BE-AF45-CA66-EA82-696B5AC30F8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5034" y="4043603"/>
            <a:ext cx="1440000" cy="1434483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B562A34D-5BF0-7B91-F1F1-D12DBDDB59E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6000" y="1949206"/>
            <a:ext cx="1440000" cy="1434483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34C8868B-C7AC-BB70-08A9-96B130A5BB7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4068" y="1943689"/>
            <a:ext cx="1440000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3654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51B48B2E-512E-6F0C-4BE9-260CFB99D1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8CA04D09-BEDF-25DA-3879-F69ECFCADBE5}"/>
              </a:ext>
            </a:extLst>
          </p:cNvPr>
          <p:cNvSpPr/>
          <p:nvPr/>
        </p:nvSpPr>
        <p:spPr>
          <a:xfrm>
            <a:off x="-16365" y="0"/>
            <a:ext cx="12191999" cy="6900958"/>
          </a:xfrm>
          <a:prstGeom prst="rect">
            <a:avLst/>
          </a:prstGeom>
          <a:solidFill>
            <a:schemeClr val="dk1">
              <a:alpha val="5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8DD6BC7E-E12E-BE4F-6970-ADFC3CEDF671}"/>
              </a:ext>
            </a:extLst>
          </p:cNvPr>
          <p:cNvSpPr txBox="1">
            <a:spLocks/>
          </p:cNvSpPr>
          <p:nvPr/>
        </p:nvSpPr>
        <p:spPr>
          <a:xfrm>
            <a:off x="10425362" y="167026"/>
            <a:ext cx="1564106" cy="55486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 panose="020B0502040204020203" pitchFamily="34" charset="0"/>
                <a:ea typeface="Noto Sans CJK KR Medium" panose="020B0600000000000000" pitchFamily="34" charset="-127"/>
                <a:cs typeface="Aharoni" panose="02010803020104030203" pitchFamily="2" charset="-79"/>
              </a:rPr>
              <a:t>DRINK IT</a:t>
            </a:r>
            <a:endParaRPr lang="ko-KR" altLang="en-US" sz="3200" dirty="0">
              <a:solidFill>
                <a:schemeClr val="bg1">
                  <a:lumMod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SemiBold SemiConden" panose="020B0502040204020203" pitchFamily="34" charset="0"/>
              <a:ea typeface="Noto Sans CJK KR Medium" panose="020B0600000000000000" pitchFamily="34" charset="-127"/>
              <a:cs typeface="Aharoni" panose="02010803020104030203" pitchFamily="2" charset="-79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80EC244-A27D-89A1-38B4-83CE8511D13A}"/>
              </a:ext>
            </a:extLst>
          </p:cNvPr>
          <p:cNvSpPr txBox="1"/>
          <p:nvPr/>
        </p:nvSpPr>
        <p:spPr>
          <a:xfrm>
            <a:off x="427808" y="277845"/>
            <a:ext cx="62964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 panose="020B0502040204020203" pitchFamily="34" charset="0"/>
                <a:ea typeface="Noto Sans CJK KR Medium" panose="020B0600000000000000" pitchFamily="34" charset="-127"/>
                <a:cs typeface="Aharoni" panose="02010803020104030203" pitchFamily="2" charset="-79"/>
              </a:rPr>
              <a:t>ABOUT DRINK IT</a:t>
            </a:r>
            <a:endParaRPr lang="ko-KR" altLang="en-US" sz="4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348A6C6-A0AA-F8B2-48AD-E4088DE4BEDC}"/>
              </a:ext>
            </a:extLst>
          </p:cNvPr>
          <p:cNvSpPr txBox="1"/>
          <p:nvPr/>
        </p:nvSpPr>
        <p:spPr>
          <a:xfrm>
            <a:off x="1924944" y="2246110"/>
            <a:ext cx="8309380" cy="29294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Tx/>
              <a:buChar char="-"/>
            </a:pPr>
            <a:r>
              <a:rPr lang="ko-KR" altLang="en-US" sz="2400" dirty="0">
                <a:solidFill>
                  <a:srgbClr val="FEA03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다양한 종류와 브랜드의 술을 제공</a:t>
            </a:r>
            <a:endParaRPr lang="en-US" altLang="ko-KR" sz="2400" dirty="0">
              <a:solidFill>
                <a:srgbClr val="FEA03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pPr marL="342900" indent="-342900">
              <a:lnSpc>
                <a:spcPct val="200000"/>
              </a:lnSpc>
              <a:buFontTx/>
              <a:buChar char="-"/>
            </a:pPr>
            <a:r>
              <a:rPr lang="ko-KR" altLang="en-US" sz="2400" dirty="0">
                <a:solidFill>
                  <a:srgbClr val="FEA03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고객의 평가와 리뷰를 수집</a:t>
            </a:r>
            <a:r>
              <a:rPr lang="en-US" altLang="ko-KR" sz="2400" dirty="0">
                <a:solidFill>
                  <a:srgbClr val="FEA03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, </a:t>
            </a:r>
            <a:r>
              <a:rPr lang="ko-KR" altLang="en-US" sz="2400" dirty="0">
                <a:solidFill>
                  <a:srgbClr val="FEA03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이용</a:t>
            </a:r>
            <a:endParaRPr lang="en-US" altLang="ko-KR" sz="2400" dirty="0">
              <a:solidFill>
                <a:srgbClr val="FEA03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pPr marL="342900" indent="-342900">
              <a:lnSpc>
                <a:spcPct val="200000"/>
              </a:lnSpc>
              <a:buFontTx/>
              <a:buChar char="-"/>
            </a:pPr>
            <a:r>
              <a:rPr lang="ko-KR" altLang="en-US" sz="2400" dirty="0">
                <a:solidFill>
                  <a:srgbClr val="FEA03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다양한 검색 및 필터링 기능</a:t>
            </a:r>
            <a:endParaRPr lang="en-US" altLang="ko-KR" sz="2400" dirty="0">
              <a:solidFill>
                <a:srgbClr val="FEA03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pPr marL="342900" indent="-342900">
              <a:lnSpc>
                <a:spcPct val="200000"/>
              </a:lnSpc>
              <a:buFontTx/>
              <a:buChar char="-"/>
            </a:pPr>
            <a:r>
              <a:rPr lang="ko-KR" altLang="en-US" sz="2400" dirty="0">
                <a:solidFill>
                  <a:srgbClr val="FEA03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데이터를 기반으로 고객의 취향에 맞는 주류 추천</a:t>
            </a:r>
            <a:endParaRPr lang="en-US" altLang="ko-KR" sz="2400" dirty="0">
              <a:solidFill>
                <a:srgbClr val="FEA03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242391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id="{8DD6BC7E-E12E-BE4F-6970-ADFC3CEDF671}"/>
              </a:ext>
            </a:extLst>
          </p:cNvPr>
          <p:cNvSpPr txBox="1">
            <a:spLocks/>
          </p:cNvSpPr>
          <p:nvPr/>
        </p:nvSpPr>
        <p:spPr>
          <a:xfrm>
            <a:off x="10425362" y="167026"/>
            <a:ext cx="1564106" cy="55486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 panose="020B0502040204020203" pitchFamily="34" charset="0"/>
                <a:ea typeface="Noto Sans CJK KR Medium" panose="020B0600000000000000" pitchFamily="34" charset="-127"/>
                <a:cs typeface="Aharoni" panose="02010803020104030203" pitchFamily="2" charset="-79"/>
              </a:rPr>
              <a:t>DRINK IT</a:t>
            </a:r>
            <a:endParaRPr lang="ko-KR" altLang="en-US" sz="3200" dirty="0">
              <a:solidFill>
                <a:schemeClr val="bg1">
                  <a:lumMod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SemiBold SemiConden" panose="020B0502040204020203" pitchFamily="34" charset="0"/>
              <a:ea typeface="Noto Sans CJK KR Medium" panose="020B0600000000000000" pitchFamily="34" charset="-127"/>
              <a:cs typeface="Aharoni" panose="02010803020104030203" pitchFamily="2" charset="-79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80EC244-A27D-89A1-38B4-83CE8511D13A}"/>
              </a:ext>
            </a:extLst>
          </p:cNvPr>
          <p:cNvSpPr txBox="1"/>
          <p:nvPr/>
        </p:nvSpPr>
        <p:spPr>
          <a:xfrm>
            <a:off x="427808" y="277845"/>
            <a:ext cx="62964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BC620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 panose="020B0502040204020203" pitchFamily="34" charset="0"/>
                <a:ea typeface="Noto Sans CJK KR Medium" panose="020B0600000000000000" pitchFamily="34" charset="-127"/>
                <a:cs typeface="Aharoni" panose="02010803020104030203" pitchFamily="2" charset="-79"/>
              </a:rPr>
              <a:t>IMPLEMENTED FEATURES</a:t>
            </a:r>
            <a:endParaRPr lang="ko-KR" altLang="en-US" sz="4000" dirty="0">
              <a:solidFill>
                <a:srgbClr val="BC6201"/>
              </a:solidFill>
            </a:endParaRPr>
          </a:p>
        </p:txBody>
      </p:sp>
      <p:pic>
        <p:nvPicPr>
          <p:cNvPr id="1026" name="Picture 2" descr="이미지">
            <a:extLst>
              <a:ext uri="{FF2B5EF4-FFF2-40B4-BE49-F238E27FC236}">
                <a16:creationId xmlns:a16="http://schemas.microsoft.com/office/drawing/2014/main" id="{733A85D8-1F72-F959-402C-1AD323B8FC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361" y="1137423"/>
            <a:ext cx="10519317" cy="5107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4518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id="{8DD6BC7E-E12E-BE4F-6970-ADFC3CEDF671}"/>
              </a:ext>
            </a:extLst>
          </p:cNvPr>
          <p:cNvSpPr txBox="1">
            <a:spLocks/>
          </p:cNvSpPr>
          <p:nvPr/>
        </p:nvSpPr>
        <p:spPr>
          <a:xfrm>
            <a:off x="10425362" y="167026"/>
            <a:ext cx="1564106" cy="55486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 panose="020B0502040204020203" pitchFamily="34" charset="0"/>
                <a:ea typeface="Noto Sans CJK KR Medium" panose="020B0600000000000000" pitchFamily="34" charset="-127"/>
                <a:cs typeface="Aharoni" panose="02010803020104030203" pitchFamily="2" charset="-79"/>
              </a:rPr>
              <a:t>DRINK IT</a:t>
            </a:r>
            <a:endParaRPr lang="ko-KR" altLang="en-US" sz="3200" dirty="0">
              <a:solidFill>
                <a:schemeClr val="bg1">
                  <a:lumMod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SemiBold SemiConden" panose="020B0502040204020203" pitchFamily="34" charset="0"/>
              <a:ea typeface="Noto Sans CJK KR Medium" panose="020B0600000000000000" pitchFamily="34" charset="-127"/>
              <a:cs typeface="Aharoni" panose="02010803020104030203" pitchFamily="2" charset="-79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80EC244-A27D-89A1-38B4-83CE8511D13A}"/>
              </a:ext>
            </a:extLst>
          </p:cNvPr>
          <p:cNvSpPr txBox="1"/>
          <p:nvPr/>
        </p:nvSpPr>
        <p:spPr>
          <a:xfrm>
            <a:off x="427808" y="277845"/>
            <a:ext cx="62964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BC620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 panose="020B0502040204020203" pitchFamily="34" charset="0"/>
                <a:ea typeface="Noto Sans CJK KR Medium" panose="020B0600000000000000" pitchFamily="34" charset="-127"/>
                <a:cs typeface="Aharoni" panose="02010803020104030203" pitchFamily="2" charset="-79"/>
              </a:rPr>
              <a:t>IMPLEMENTED FEATURES</a:t>
            </a:r>
            <a:endParaRPr lang="ko-KR" altLang="en-US" sz="4000" dirty="0">
              <a:solidFill>
                <a:srgbClr val="BC620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C13FABA-A39D-FF5D-686F-69F055506B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8425" y="985731"/>
            <a:ext cx="6915150" cy="575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4910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id="{8DD6BC7E-E12E-BE4F-6970-ADFC3CEDF671}"/>
              </a:ext>
            </a:extLst>
          </p:cNvPr>
          <p:cNvSpPr txBox="1">
            <a:spLocks/>
          </p:cNvSpPr>
          <p:nvPr/>
        </p:nvSpPr>
        <p:spPr>
          <a:xfrm>
            <a:off x="10425362" y="167026"/>
            <a:ext cx="1564106" cy="55486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 panose="020B0502040204020203" pitchFamily="34" charset="0"/>
                <a:ea typeface="Noto Sans CJK KR Medium" panose="020B0600000000000000" pitchFamily="34" charset="-127"/>
                <a:cs typeface="Aharoni" panose="02010803020104030203" pitchFamily="2" charset="-79"/>
              </a:rPr>
              <a:t>DRINK IT</a:t>
            </a:r>
            <a:endParaRPr lang="ko-KR" altLang="en-US" sz="3200" dirty="0">
              <a:solidFill>
                <a:schemeClr val="bg1">
                  <a:lumMod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SemiBold SemiConden" panose="020B0502040204020203" pitchFamily="34" charset="0"/>
              <a:ea typeface="Noto Sans CJK KR Medium" panose="020B0600000000000000" pitchFamily="34" charset="-127"/>
              <a:cs typeface="Aharoni" panose="02010803020104030203" pitchFamily="2" charset="-79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6145FDB-617A-A2E7-259B-ED11E5923E43}"/>
              </a:ext>
            </a:extLst>
          </p:cNvPr>
          <p:cNvSpPr/>
          <p:nvPr/>
        </p:nvSpPr>
        <p:spPr>
          <a:xfrm>
            <a:off x="440808" y="403281"/>
            <a:ext cx="1056599" cy="417310"/>
          </a:xfrm>
          <a:prstGeom prst="rect">
            <a:avLst/>
          </a:prstGeom>
          <a:solidFill>
            <a:srgbClr val="BC62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 panose="020B0502040204020203" pitchFamily="34" charset="0"/>
                <a:ea typeface="Noto Sans CJK KR Medium" panose="020B0600000000000000" pitchFamily="34" charset="-127"/>
                <a:cs typeface="Aharoni" panose="02010803020104030203" pitchFamily="2" charset="-79"/>
              </a:rPr>
              <a:t>Accounts</a:t>
            </a:r>
            <a:endParaRPr lang="ko-KR" altLang="en-US" dirty="0">
              <a:solidFill>
                <a:schemeClr val="bg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6EA9BCA-3CC4-5B5F-1F62-829324CEC2EC}"/>
              </a:ext>
            </a:extLst>
          </p:cNvPr>
          <p:cNvSpPr/>
          <p:nvPr/>
        </p:nvSpPr>
        <p:spPr>
          <a:xfrm>
            <a:off x="1591879" y="403281"/>
            <a:ext cx="697190" cy="417310"/>
          </a:xfrm>
          <a:prstGeom prst="rect">
            <a:avLst/>
          </a:prstGeom>
          <a:solidFill>
            <a:srgbClr val="482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 panose="020B0502040204020203" pitchFamily="34" charset="0"/>
                <a:ea typeface="Noto Sans CJK KR Medium" panose="020B0600000000000000" pitchFamily="34" charset="-127"/>
                <a:cs typeface="Aharoni" panose="02010803020104030203" pitchFamily="2" charset="-79"/>
              </a:rPr>
              <a:t>Login</a:t>
            </a:r>
            <a:endParaRPr lang="ko-KR" altLang="en-US" dirty="0">
              <a:solidFill>
                <a:schemeClr val="bg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D4F10FB-5CB8-AFBD-23C7-9555FFC4F8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9866" y="1880971"/>
            <a:ext cx="3172268" cy="3096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1773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id="{8DD6BC7E-E12E-BE4F-6970-ADFC3CEDF671}"/>
              </a:ext>
            </a:extLst>
          </p:cNvPr>
          <p:cNvSpPr txBox="1">
            <a:spLocks/>
          </p:cNvSpPr>
          <p:nvPr/>
        </p:nvSpPr>
        <p:spPr>
          <a:xfrm>
            <a:off x="10425362" y="167026"/>
            <a:ext cx="1564106" cy="55486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 panose="020B0502040204020203" pitchFamily="34" charset="0"/>
                <a:ea typeface="Noto Sans CJK KR Medium" panose="020B0600000000000000" pitchFamily="34" charset="-127"/>
                <a:cs typeface="Aharoni" panose="02010803020104030203" pitchFamily="2" charset="-79"/>
              </a:rPr>
              <a:t>DRINK IT</a:t>
            </a:r>
            <a:endParaRPr lang="ko-KR" altLang="en-US" sz="3200" dirty="0">
              <a:solidFill>
                <a:schemeClr val="bg1">
                  <a:lumMod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SemiBold SemiConden" panose="020B0502040204020203" pitchFamily="34" charset="0"/>
              <a:ea typeface="Noto Sans CJK KR Medium" panose="020B0600000000000000" pitchFamily="34" charset="-127"/>
              <a:cs typeface="Aharoni" panose="02010803020104030203" pitchFamily="2" charset="-79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6145FDB-617A-A2E7-259B-ED11E5923E43}"/>
              </a:ext>
            </a:extLst>
          </p:cNvPr>
          <p:cNvSpPr/>
          <p:nvPr/>
        </p:nvSpPr>
        <p:spPr>
          <a:xfrm>
            <a:off x="440808" y="403281"/>
            <a:ext cx="1056599" cy="417310"/>
          </a:xfrm>
          <a:prstGeom prst="rect">
            <a:avLst/>
          </a:prstGeom>
          <a:solidFill>
            <a:srgbClr val="BC62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 panose="020B0502040204020203" pitchFamily="34" charset="0"/>
                <a:ea typeface="Noto Sans CJK KR Medium" panose="020B0600000000000000" pitchFamily="34" charset="-127"/>
                <a:cs typeface="Aharoni" panose="02010803020104030203" pitchFamily="2" charset="-79"/>
              </a:rPr>
              <a:t>Accounts</a:t>
            </a:r>
            <a:endParaRPr lang="ko-KR" altLang="en-US" dirty="0">
              <a:solidFill>
                <a:schemeClr val="bg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6EA9BCA-3CC4-5B5F-1F62-829324CEC2EC}"/>
              </a:ext>
            </a:extLst>
          </p:cNvPr>
          <p:cNvSpPr/>
          <p:nvPr/>
        </p:nvSpPr>
        <p:spPr>
          <a:xfrm>
            <a:off x="1591878" y="403281"/>
            <a:ext cx="881297" cy="417310"/>
          </a:xfrm>
          <a:prstGeom prst="rect">
            <a:avLst/>
          </a:prstGeom>
          <a:solidFill>
            <a:srgbClr val="482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 panose="020B0502040204020203" pitchFamily="34" charset="0"/>
                <a:ea typeface="Noto Sans CJK KR Medium" panose="020B0600000000000000" pitchFamily="34" charset="-127"/>
                <a:cs typeface="Aharoni" panose="02010803020104030203" pitchFamily="2" charset="-79"/>
              </a:rPr>
              <a:t>Signup</a:t>
            </a:r>
            <a:endParaRPr lang="ko-KR" altLang="en-US" dirty="0">
              <a:solidFill>
                <a:schemeClr val="bg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C5D25123-77A6-3FA0-DD75-37EA3275F7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5961" y="1086615"/>
            <a:ext cx="2480078" cy="5138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9666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738</TotalTime>
  <Words>371</Words>
  <Application>Microsoft Office PowerPoint</Application>
  <PresentationFormat>와이드스크린</PresentationFormat>
  <Paragraphs>123</Paragraphs>
  <Slides>31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37" baseType="lpstr">
      <vt:lpstr>Noto Sans CJK KR Medium</vt:lpstr>
      <vt:lpstr>Noto Sans CJK KR Regular</vt:lpstr>
      <vt:lpstr>맑은 고딕</vt:lpstr>
      <vt:lpstr>Arial</vt:lpstr>
      <vt:lpstr>Bahnschrift SemiBold SemiConden</vt:lpstr>
      <vt:lpstr>Office 테마</vt:lpstr>
      <vt:lpstr>DRINK IT LIQUOR SALES PLATFORM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DRINK IT LIQUOR SALES PLATFORM</dc:title>
  <dc:creator>Kim HyoJeong</dc:creator>
  <cp:lastModifiedBy>이민욱</cp:lastModifiedBy>
  <cp:revision>13</cp:revision>
  <dcterms:created xsi:type="dcterms:W3CDTF">2023-05-04T02:08:27Z</dcterms:created>
  <dcterms:modified xsi:type="dcterms:W3CDTF">2023-05-07T05:40:46Z</dcterms:modified>
</cp:coreProperties>
</file>